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302" r:id="rId3"/>
    <p:sldId id="257" r:id="rId4"/>
    <p:sldId id="259" r:id="rId5"/>
    <p:sldId id="285" r:id="rId6"/>
    <p:sldId id="286" r:id="rId7"/>
    <p:sldId id="309" r:id="rId8"/>
    <p:sldId id="310" r:id="rId9"/>
    <p:sldId id="306" r:id="rId10"/>
    <p:sldId id="287" r:id="rId11"/>
    <p:sldId id="288" r:id="rId12"/>
    <p:sldId id="314" r:id="rId13"/>
    <p:sldId id="283" r:id="rId14"/>
    <p:sldId id="295" r:id="rId15"/>
    <p:sldId id="312" r:id="rId16"/>
    <p:sldId id="313" r:id="rId17"/>
    <p:sldId id="262" r:id="rId18"/>
  </p:sldIdLst>
  <p:sldSz cx="9144000" cy="5143500" type="screen16x9"/>
  <p:notesSz cx="6858000" cy="9144000"/>
  <p:embeddedFontLst>
    <p:embeddedFont>
      <p:font typeface="Creepster" panose="020B0604020202020204" charset="0"/>
      <p:regular r:id="rId20"/>
    </p:embeddedFont>
    <p:embeddedFont>
      <p:font typeface="Truculenta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9094A9-1BEB-4F81-B163-C973F256033D}">
  <a:tblStyle styleId="{5A9094A9-1BEB-4F81-B163-C973F25603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56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80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34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9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99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7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087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591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06cca27dcb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106cca27dcb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586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06cca27dc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06cca27dc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170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571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48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700" y="11402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74350" y="14603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9290087">
            <a:off x="-605691" y="-66218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34775" y="563100"/>
            <a:ext cx="76956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34775" y="1456788"/>
            <a:ext cx="76956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908777" y="2571759"/>
            <a:ext cx="3325985" cy="3126401"/>
            <a:chOff x="2604439" y="1955638"/>
            <a:chExt cx="3935145" cy="3699007"/>
          </a:xfrm>
        </p:grpSpPr>
        <p:sp>
          <p:nvSpPr>
            <p:cNvPr id="15" name="Google Shape;15;p2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25328" y="2522946"/>
              <a:ext cx="464959" cy="316753"/>
            </a:xfrm>
            <a:custGeom>
              <a:avLst/>
              <a:gdLst/>
              <a:ahLst/>
              <a:cxnLst/>
              <a:rect l="l" t="t" r="r" b="b"/>
              <a:pathLst>
                <a:path w="4361" h="2971" extrusionOk="0">
                  <a:moveTo>
                    <a:pt x="1260" y="1"/>
                  </a:moveTo>
                  <a:cubicBezTo>
                    <a:pt x="834" y="1"/>
                    <a:pt x="398" y="153"/>
                    <a:pt x="0" y="527"/>
                  </a:cubicBezTo>
                  <a:cubicBezTo>
                    <a:pt x="26" y="592"/>
                    <a:pt x="39" y="670"/>
                    <a:pt x="65" y="736"/>
                  </a:cubicBezTo>
                  <a:cubicBezTo>
                    <a:pt x="87" y="1875"/>
                    <a:pt x="1065" y="2970"/>
                    <a:pt x="2219" y="2970"/>
                  </a:cubicBezTo>
                  <a:cubicBezTo>
                    <a:pt x="2465" y="2970"/>
                    <a:pt x="2720" y="2920"/>
                    <a:pt x="2975" y="2810"/>
                  </a:cubicBezTo>
                  <a:cubicBezTo>
                    <a:pt x="4360" y="2221"/>
                    <a:pt x="2886" y="1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19" name="Google Shape;19;p2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rgbClr val="7E5288"/>
                </a:gs>
                <a:gs pos="88000">
                  <a:schemeClr val="l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/>
          <p:nvPr/>
        </p:nvSpPr>
        <p:spPr>
          <a:xfrm flipH="1">
            <a:off x="7899204" y="1354725"/>
            <a:ext cx="1692231" cy="677556"/>
          </a:xfrm>
          <a:custGeom>
            <a:avLst/>
            <a:gdLst/>
            <a:ahLst/>
            <a:cxnLst/>
            <a:rect l="l" t="t" r="r" b="b"/>
            <a:pathLst>
              <a:path w="26524" h="10620" extrusionOk="0">
                <a:moveTo>
                  <a:pt x="23654" y="4723"/>
                </a:moveTo>
                <a:lnTo>
                  <a:pt x="23549" y="4723"/>
                </a:lnTo>
                <a:cubicBezTo>
                  <a:pt x="22988" y="2936"/>
                  <a:pt x="21358" y="1722"/>
                  <a:pt x="19492" y="1722"/>
                </a:cubicBezTo>
                <a:cubicBezTo>
                  <a:pt x="18905" y="1722"/>
                  <a:pt x="18318" y="1840"/>
                  <a:pt x="17770" y="2087"/>
                </a:cubicBezTo>
                <a:cubicBezTo>
                  <a:pt x="16805" y="783"/>
                  <a:pt x="15278" y="0"/>
                  <a:pt x="13660" y="0"/>
                </a:cubicBezTo>
                <a:cubicBezTo>
                  <a:pt x="11260" y="13"/>
                  <a:pt x="9185" y="1683"/>
                  <a:pt x="8664" y="4018"/>
                </a:cubicBezTo>
                <a:cubicBezTo>
                  <a:pt x="8220" y="3836"/>
                  <a:pt x="7750" y="3744"/>
                  <a:pt x="7281" y="3744"/>
                </a:cubicBezTo>
                <a:cubicBezTo>
                  <a:pt x="5637" y="3757"/>
                  <a:pt x="4202" y="4840"/>
                  <a:pt x="3745" y="6419"/>
                </a:cubicBezTo>
                <a:cubicBezTo>
                  <a:pt x="3341" y="6080"/>
                  <a:pt x="2832" y="5897"/>
                  <a:pt x="2297" y="5897"/>
                </a:cubicBezTo>
                <a:cubicBezTo>
                  <a:pt x="1032" y="5897"/>
                  <a:pt x="1" y="6928"/>
                  <a:pt x="1" y="8193"/>
                </a:cubicBezTo>
                <a:cubicBezTo>
                  <a:pt x="1" y="9459"/>
                  <a:pt x="1032" y="10489"/>
                  <a:pt x="2297" y="10502"/>
                </a:cubicBezTo>
                <a:lnTo>
                  <a:pt x="23641" y="10620"/>
                </a:lnTo>
                <a:cubicBezTo>
                  <a:pt x="25245" y="10581"/>
                  <a:pt x="26524" y="9276"/>
                  <a:pt x="26524" y="7671"/>
                </a:cubicBezTo>
                <a:cubicBezTo>
                  <a:pt x="26524" y="6067"/>
                  <a:pt x="25245" y="4749"/>
                  <a:pt x="23641" y="4710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43" name="Google Shape;43;p2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05205" y="1497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661467" y="1900264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50349" y="226973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78341" y="2401468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757737" y="17512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291965" y="-888824"/>
            <a:ext cx="11310164" cy="6098411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2232283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 flipH="1">
            <a:off x="119956" y="101206"/>
            <a:ext cx="8774007" cy="2232916"/>
            <a:chOff x="119956" y="101206"/>
            <a:chExt cx="8774007" cy="2232916"/>
          </a:xfrm>
        </p:grpSpPr>
        <p:sp>
          <p:nvSpPr>
            <p:cNvPr id="89" name="Google Shape;89;p3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6354162" y="143046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1856980" y="1002313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>
              <a:off x="69602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flipH="1">
              <a:off x="978864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flipH="1">
              <a:off x="1432993" y="15891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flipH="1">
              <a:off x="1303002" y="80072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flipH="1">
              <a:off x="2441166" y="119123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flipH="1">
              <a:off x="5276270" y="18207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7659974" y="1652317"/>
            <a:ext cx="1064834" cy="2550651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3"/>
          <p:cNvGrpSpPr/>
          <p:nvPr/>
        </p:nvGrpSpPr>
        <p:grpSpPr>
          <a:xfrm flipH="1">
            <a:off x="-1366134" y="3837119"/>
            <a:ext cx="11089360" cy="1556502"/>
            <a:chOff x="-691175" y="4083150"/>
            <a:chExt cx="11089360" cy="1255750"/>
          </a:xfrm>
        </p:grpSpPr>
        <p:sp>
          <p:nvSpPr>
            <p:cNvPr id="138" name="Google Shape;138;p3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 hasCustomPrompt="1"/>
          </p:nvPr>
        </p:nvSpPr>
        <p:spPr>
          <a:xfrm flipH="1">
            <a:off x="2307000" y="2067775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/>
          </p:nvPr>
        </p:nvSpPr>
        <p:spPr>
          <a:xfrm>
            <a:off x="4316125" y="1852875"/>
            <a:ext cx="2557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4316125" y="2608825"/>
            <a:ext cx="2557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"/>
          <p:cNvSpPr/>
          <p:nvPr/>
        </p:nvSpPr>
        <p:spPr>
          <a:xfrm rot="10160560">
            <a:off x="6080823" y="-1263279"/>
            <a:ext cx="3142160" cy="2647882"/>
          </a:xfrm>
          <a:custGeom>
            <a:avLst/>
            <a:gdLst/>
            <a:ahLst/>
            <a:cxnLst/>
            <a:rect l="l" t="t" r="r" b="b"/>
            <a:pathLst>
              <a:path w="48924" h="41228" extrusionOk="0">
                <a:moveTo>
                  <a:pt x="6276" y="20418"/>
                </a:moveTo>
                <a:cubicBezTo>
                  <a:pt x="7332" y="21175"/>
                  <a:pt x="8115" y="22493"/>
                  <a:pt x="7567" y="24750"/>
                </a:cubicBezTo>
                <a:cubicBezTo>
                  <a:pt x="7567" y="24750"/>
                  <a:pt x="13281" y="24137"/>
                  <a:pt x="14377" y="29433"/>
                </a:cubicBezTo>
                <a:cubicBezTo>
                  <a:pt x="14886" y="29212"/>
                  <a:pt x="16986" y="28481"/>
                  <a:pt x="17756" y="31482"/>
                </a:cubicBezTo>
                <a:cubicBezTo>
                  <a:pt x="17756" y="31482"/>
                  <a:pt x="20039" y="30934"/>
                  <a:pt x="19818" y="33530"/>
                </a:cubicBezTo>
                <a:cubicBezTo>
                  <a:pt x="19818" y="33530"/>
                  <a:pt x="23536" y="31312"/>
                  <a:pt x="24462" y="35630"/>
                </a:cubicBezTo>
                <a:cubicBezTo>
                  <a:pt x="24462" y="35630"/>
                  <a:pt x="26041" y="33856"/>
                  <a:pt x="27998" y="35630"/>
                </a:cubicBezTo>
                <a:cubicBezTo>
                  <a:pt x="27998" y="35630"/>
                  <a:pt x="29263" y="32695"/>
                  <a:pt x="32577" y="34417"/>
                </a:cubicBezTo>
                <a:cubicBezTo>
                  <a:pt x="32577" y="34417"/>
                  <a:pt x="36726" y="32251"/>
                  <a:pt x="38696" y="35578"/>
                </a:cubicBezTo>
                <a:cubicBezTo>
                  <a:pt x="39804" y="37457"/>
                  <a:pt x="38943" y="39283"/>
                  <a:pt x="37991" y="40536"/>
                </a:cubicBezTo>
                <a:cubicBezTo>
                  <a:pt x="38943" y="40771"/>
                  <a:pt x="39857" y="40993"/>
                  <a:pt x="40718" y="41227"/>
                </a:cubicBezTo>
                <a:cubicBezTo>
                  <a:pt x="41018" y="40171"/>
                  <a:pt x="41866" y="39257"/>
                  <a:pt x="43992" y="39401"/>
                </a:cubicBezTo>
                <a:cubicBezTo>
                  <a:pt x="43992" y="39401"/>
                  <a:pt x="40705" y="34404"/>
                  <a:pt x="45623" y="30803"/>
                </a:cubicBezTo>
                <a:cubicBezTo>
                  <a:pt x="46575" y="30099"/>
                  <a:pt x="47710" y="29642"/>
                  <a:pt x="48885" y="29473"/>
                </a:cubicBezTo>
                <a:cubicBezTo>
                  <a:pt x="48924" y="28507"/>
                  <a:pt x="48585" y="27555"/>
                  <a:pt x="47932" y="26850"/>
                </a:cubicBezTo>
                <a:cubicBezTo>
                  <a:pt x="45297" y="23771"/>
                  <a:pt x="41618" y="26485"/>
                  <a:pt x="41318" y="26707"/>
                </a:cubicBezTo>
                <a:cubicBezTo>
                  <a:pt x="44775" y="23497"/>
                  <a:pt x="42179" y="19583"/>
                  <a:pt x="42179" y="19583"/>
                </a:cubicBezTo>
                <a:cubicBezTo>
                  <a:pt x="42414" y="18931"/>
                  <a:pt x="42596" y="18266"/>
                  <a:pt x="42688" y="17574"/>
                </a:cubicBezTo>
                <a:cubicBezTo>
                  <a:pt x="43301" y="12578"/>
                  <a:pt x="37378" y="12721"/>
                  <a:pt x="37378" y="12721"/>
                </a:cubicBezTo>
                <a:cubicBezTo>
                  <a:pt x="36947" y="10934"/>
                  <a:pt x="36256" y="9720"/>
                  <a:pt x="35447" y="8938"/>
                </a:cubicBezTo>
                <a:cubicBezTo>
                  <a:pt x="32955" y="6498"/>
                  <a:pt x="29407" y="8011"/>
                  <a:pt x="29407" y="8011"/>
                </a:cubicBezTo>
                <a:cubicBezTo>
                  <a:pt x="29407" y="8011"/>
                  <a:pt x="30829" y="5037"/>
                  <a:pt x="27006" y="3249"/>
                </a:cubicBezTo>
                <a:cubicBezTo>
                  <a:pt x="23197" y="1475"/>
                  <a:pt x="21083" y="4932"/>
                  <a:pt x="21083" y="4932"/>
                </a:cubicBezTo>
                <a:cubicBezTo>
                  <a:pt x="20326" y="2832"/>
                  <a:pt x="18526" y="1449"/>
                  <a:pt x="16321" y="771"/>
                </a:cubicBezTo>
                <a:cubicBezTo>
                  <a:pt x="13842" y="1"/>
                  <a:pt x="10842" y="118"/>
                  <a:pt x="8232" y="1149"/>
                </a:cubicBezTo>
                <a:cubicBezTo>
                  <a:pt x="3484" y="3015"/>
                  <a:pt x="0" y="7855"/>
                  <a:pt x="3197" y="15683"/>
                </a:cubicBezTo>
                <a:cubicBezTo>
                  <a:pt x="4566" y="16191"/>
                  <a:pt x="6119" y="17418"/>
                  <a:pt x="6276" y="20418"/>
                </a:cubicBezTo>
                <a:close/>
              </a:path>
            </a:pathLst>
          </a:custGeom>
          <a:solidFill>
            <a:srgbClr val="FFFFFF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3"/>
          <p:cNvGrpSpPr/>
          <p:nvPr/>
        </p:nvGrpSpPr>
        <p:grpSpPr>
          <a:xfrm>
            <a:off x="7743766" y="-944474"/>
            <a:ext cx="2447660" cy="2300783"/>
            <a:chOff x="2604439" y="1955638"/>
            <a:chExt cx="3935145" cy="3699007"/>
          </a:xfrm>
        </p:grpSpPr>
        <p:sp>
          <p:nvSpPr>
            <p:cNvPr id="165" name="Google Shape;165;p3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/>
          <p:nvPr/>
        </p:nvSpPr>
        <p:spPr>
          <a:xfrm>
            <a:off x="666770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7807900" y="2419273"/>
            <a:ext cx="785878" cy="1882476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5"/>
          <p:cNvGrpSpPr/>
          <p:nvPr/>
        </p:nvGrpSpPr>
        <p:grpSpPr>
          <a:xfrm flipH="1">
            <a:off x="-639629" y="4083235"/>
            <a:ext cx="11013868" cy="1255739"/>
            <a:chOff x="-1249229" y="4083235"/>
            <a:chExt cx="11013868" cy="1255739"/>
          </a:xfrm>
        </p:grpSpPr>
        <p:sp>
          <p:nvSpPr>
            <p:cNvPr id="215" name="Google Shape;215;p5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rgbClr val="7E5288"/>
                </a:gs>
                <a:gs pos="88000">
                  <a:schemeClr val="l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5"/>
          <p:cNvSpPr/>
          <p:nvPr/>
        </p:nvSpPr>
        <p:spPr>
          <a:xfrm rot="7055457">
            <a:off x="-1941090" y="554911"/>
            <a:ext cx="3210809" cy="2474552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5"/>
          <p:cNvGrpSpPr/>
          <p:nvPr/>
        </p:nvGrpSpPr>
        <p:grpSpPr>
          <a:xfrm>
            <a:off x="119956" y="100508"/>
            <a:ext cx="8769450" cy="2490979"/>
            <a:chOff x="119956" y="100508"/>
            <a:chExt cx="8769450" cy="2490979"/>
          </a:xfrm>
        </p:grpSpPr>
        <p:sp>
          <p:nvSpPr>
            <p:cNvPr id="240" name="Google Shape;240;p5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1322655" y="908737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563267" y="16486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331466" y="550218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2142949" y="110428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34834" y="10050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05891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926274" y="12013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90413" y="3963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807899" y="821747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027081" y="14549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5352774" y="13995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768466" y="141103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427661" y="1476816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775330" y="1936369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657737" y="10208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5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"/>
          <p:cNvSpPr txBox="1">
            <a:spLocks noGrp="1"/>
          </p:cNvSpPr>
          <p:nvPr>
            <p:ph type="subTitle" idx="1"/>
          </p:nvPr>
        </p:nvSpPr>
        <p:spPr>
          <a:xfrm>
            <a:off x="1472375" y="2472747"/>
            <a:ext cx="2602200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subTitle" idx="2"/>
          </p:nvPr>
        </p:nvSpPr>
        <p:spPr>
          <a:xfrm>
            <a:off x="1472375" y="2080875"/>
            <a:ext cx="2602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5"/>
          <p:cNvSpPr txBox="1">
            <a:spLocks noGrp="1"/>
          </p:cNvSpPr>
          <p:nvPr>
            <p:ph type="subTitle" idx="3"/>
          </p:nvPr>
        </p:nvSpPr>
        <p:spPr>
          <a:xfrm>
            <a:off x="5069425" y="2472747"/>
            <a:ext cx="2602200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5"/>
          <p:cNvSpPr txBox="1">
            <a:spLocks noGrp="1"/>
          </p:cNvSpPr>
          <p:nvPr>
            <p:ph type="subTitle" idx="4"/>
          </p:nvPr>
        </p:nvSpPr>
        <p:spPr>
          <a:xfrm>
            <a:off x="5069425" y="2080875"/>
            <a:ext cx="2602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"/>
          <p:cNvSpPr/>
          <p:nvPr/>
        </p:nvSpPr>
        <p:spPr>
          <a:xfrm>
            <a:off x="666770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8"/>
          <p:cNvGrpSpPr/>
          <p:nvPr/>
        </p:nvGrpSpPr>
        <p:grpSpPr>
          <a:xfrm>
            <a:off x="288941" y="101206"/>
            <a:ext cx="8605022" cy="2632889"/>
            <a:chOff x="288941" y="101206"/>
            <a:chExt cx="8605022" cy="2632889"/>
          </a:xfrm>
        </p:grpSpPr>
        <p:sp>
          <p:nvSpPr>
            <p:cNvPr id="452" name="Google Shape;452;p8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6115062" y="541528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 flipH="1">
              <a:off x="59673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 flipH="1">
              <a:off x="1485938" y="2049950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 flipH="1">
              <a:off x="1640854" y="15508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 flipH="1">
              <a:off x="2364500" y="112092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 flipH="1">
              <a:off x="940793" y="201753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 flipH="1">
              <a:off x="438714" y="234010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 flipH="1">
              <a:off x="2662088" y="5326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 flipH="1">
              <a:off x="2179954" y="1516407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 flipH="1">
              <a:off x="1985038" y="219027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 flipH="1">
              <a:off x="8704795" y="270434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 flipH="1">
              <a:off x="2469441" y="191580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8"/>
          <p:cNvGrpSpPr/>
          <p:nvPr/>
        </p:nvGrpSpPr>
        <p:grpSpPr>
          <a:xfrm>
            <a:off x="-968472" y="-1364355"/>
            <a:ext cx="2553516" cy="2400286"/>
            <a:chOff x="2604439" y="1955638"/>
            <a:chExt cx="3935145" cy="3699007"/>
          </a:xfrm>
        </p:grpSpPr>
        <p:sp>
          <p:nvSpPr>
            <p:cNvPr id="495" name="Google Shape;495;p8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8"/>
          <p:cNvSpPr/>
          <p:nvPr/>
        </p:nvSpPr>
        <p:spPr>
          <a:xfrm flipH="1">
            <a:off x="647935" y="2126499"/>
            <a:ext cx="913403" cy="2187932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"/>
          <p:cNvSpPr/>
          <p:nvPr/>
        </p:nvSpPr>
        <p:spPr>
          <a:xfrm>
            <a:off x="5996712" y="2734102"/>
            <a:ext cx="627642" cy="1503456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8"/>
          <p:cNvGrpSpPr/>
          <p:nvPr/>
        </p:nvGrpSpPr>
        <p:grpSpPr>
          <a:xfrm flipH="1">
            <a:off x="-639629" y="4083235"/>
            <a:ext cx="11013868" cy="1255739"/>
            <a:chOff x="-1249229" y="4083235"/>
            <a:chExt cx="11013868" cy="1255739"/>
          </a:xfrm>
        </p:grpSpPr>
        <p:sp>
          <p:nvSpPr>
            <p:cNvPr id="500" name="Google Shape;500;p8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8"/>
          <p:cNvSpPr txBox="1">
            <a:spLocks noGrp="1"/>
          </p:cNvSpPr>
          <p:nvPr>
            <p:ph type="title"/>
          </p:nvPr>
        </p:nvSpPr>
        <p:spPr>
          <a:xfrm>
            <a:off x="1743000" y="563100"/>
            <a:ext cx="5658000" cy="25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"/>
          <p:cNvSpPr/>
          <p:nvPr/>
        </p:nvSpPr>
        <p:spPr>
          <a:xfrm>
            <a:off x="685525" y="1238062"/>
            <a:ext cx="7930994" cy="4276382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9"/>
          <p:cNvGrpSpPr/>
          <p:nvPr/>
        </p:nvGrpSpPr>
        <p:grpSpPr>
          <a:xfrm>
            <a:off x="119956" y="101206"/>
            <a:ext cx="8769450" cy="3206031"/>
            <a:chOff x="119956" y="101206"/>
            <a:chExt cx="8769450" cy="3206031"/>
          </a:xfrm>
        </p:grpSpPr>
        <p:sp>
          <p:nvSpPr>
            <p:cNvPr id="527" name="Google Shape;527;p9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10018" y="2368912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282405" y="778737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4747967" y="11967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3185651" y="795175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8221949" y="3251809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836451" y="28404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174674" y="1088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450216" y="9407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842537" y="798150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9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570" name="Google Shape;570;p9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7000">
                  <a:srgbClr val="7E5288"/>
                </a:gs>
                <a:gs pos="75000">
                  <a:schemeClr val="l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9"/>
          <p:cNvSpPr txBox="1">
            <a:spLocks noGrp="1"/>
          </p:cNvSpPr>
          <p:nvPr>
            <p:ph type="title"/>
          </p:nvPr>
        </p:nvSpPr>
        <p:spPr>
          <a:xfrm>
            <a:off x="852075" y="1262075"/>
            <a:ext cx="39696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3" name="Google Shape;593;p9"/>
          <p:cNvSpPr txBox="1">
            <a:spLocks noGrp="1"/>
          </p:cNvSpPr>
          <p:nvPr>
            <p:ph type="subTitle" idx="1"/>
          </p:nvPr>
        </p:nvSpPr>
        <p:spPr>
          <a:xfrm>
            <a:off x="852075" y="1891475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21"/>
          <p:cNvGrpSpPr/>
          <p:nvPr/>
        </p:nvGrpSpPr>
        <p:grpSpPr>
          <a:xfrm>
            <a:off x="119956" y="101206"/>
            <a:ext cx="8774007" cy="1944242"/>
            <a:chOff x="119956" y="101206"/>
            <a:chExt cx="8774007" cy="1944242"/>
          </a:xfrm>
        </p:grpSpPr>
        <p:sp>
          <p:nvSpPr>
            <p:cNvPr id="1312" name="Google Shape;1312;p21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 flipH="1">
              <a:off x="6161600" y="68796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 flipH="1">
              <a:off x="6527812" y="1888223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 flipH="1">
              <a:off x="5842318" y="1459155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 flipH="1">
              <a:off x="6495470" y="11349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21"/>
          <p:cNvGrpSpPr/>
          <p:nvPr/>
        </p:nvGrpSpPr>
        <p:grpSpPr>
          <a:xfrm>
            <a:off x="7542707" y="563105"/>
            <a:ext cx="866519" cy="814521"/>
            <a:chOff x="2604439" y="1955638"/>
            <a:chExt cx="3935145" cy="3699007"/>
          </a:xfrm>
        </p:grpSpPr>
        <p:sp>
          <p:nvSpPr>
            <p:cNvPr id="1354" name="Google Shape;1354;p21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21"/>
          <p:cNvSpPr/>
          <p:nvPr/>
        </p:nvSpPr>
        <p:spPr>
          <a:xfrm>
            <a:off x="2232283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1"/>
          <p:cNvSpPr/>
          <p:nvPr/>
        </p:nvSpPr>
        <p:spPr>
          <a:xfrm>
            <a:off x="7659974" y="1880917"/>
            <a:ext cx="1064834" cy="2550651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21"/>
          <p:cNvGrpSpPr/>
          <p:nvPr/>
        </p:nvGrpSpPr>
        <p:grpSpPr>
          <a:xfrm>
            <a:off x="-1249229" y="4083235"/>
            <a:ext cx="11013868" cy="1255739"/>
            <a:chOff x="-1249229" y="4083235"/>
            <a:chExt cx="11013868" cy="1255739"/>
          </a:xfrm>
        </p:grpSpPr>
        <p:sp>
          <p:nvSpPr>
            <p:cNvPr id="1359" name="Google Shape;1359;p21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1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1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1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1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2"/>
          <p:cNvSpPr/>
          <p:nvPr/>
        </p:nvSpPr>
        <p:spPr>
          <a:xfrm>
            <a:off x="-732300" y="16537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2"/>
          <p:cNvSpPr/>
          <p:nvPr/>
        </p:nvSpPr>
        <p:spPr>
          <a:xfrm>
            <a:off x="-1680225" y="28507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2"/>
          <p:cNvSpPr/>
          <p:nvPr/>
        </p:nvSpPr>
        <p:spPr>
          <a:xfrm rot="-293704">
            <a:off x="4784330" y="2863747"/>
            <a:ext cx="523105" cy="1252978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22"/>
          <p:cNvGrpSpPr/>
          <p:nvPr/>
        </p:nvGrpSpPr>
        <p:grpSpPr>
          <a:xfrm>
            <a:off x="134777" y="2866609"/>
            <a:ext cx="3325985" cy="3126401"/>
            <a:chOff x="2604439" y="1955638"/>
            <a:chExt cx="3935145" cy="3699007"/>
          </a:xfrm>
        </p:grpSpPr>
        <p:sp>
          <p:nvSpPr>
            <p:cNvPr id="1387" name="Google Shape;1387;p22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5425328" y="2522946"/>
              <a:ext cx="464959" cy="316753"/>
            </a:xfrm>
            <a:custGeom>
              <a:avLst/>
              <a:gdLst/>
              <a:ahLst/>
              <a:cxnLst/>
              <a:rect l="l" t="t" r="r" b="b"/>
              <a:pathLst>
                <a:path w="4361" h="2971" extrusionOk="0">
                  <a:moveTo>
                    <a:pt x="1260" y="1"/>
                  </a:moveTo>
                  <a:cubicBezTo>
                    <a:pt x="834" y="1"/>
                    <a:pt x="398" y="153"/>
                    <a:pt x="0" y="527"/>
                  </a:cubicBezTo>
                  <a:cubicBezTo>
                    <a:pt x="26" y="592"/>
                    <a:pt x="39" y="670"/>
                    <a:pt x="65" y="736"/>
                  </a:cubicBezTo>
                  <a:cubicBezTo>
                    <a:pt x="87" y="1875"/>
                    <a:pt x="1065" y="2970"/>
                    <a:pt x="2219" y="2970"/>
                  </a:cubicBezTo>
                  <a:cubicBezTo>
                    <a:pt x="2465" y="2970"/>
                    <a:pt x="2720" y="2920"/>
                    <a:pt x="2975" y="2810"/>
                  </a:cubicBezTo>
                  <a:cubicBezTo>
                    <a:pt x="4360" y="2221"/>
                    <a:pt x="2886" y="1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22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1391" name="Google Shape;1391;p22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22"/>
          <p:cNvSpPr/>
          <p:nvPr/>
        </p:nvSpPr>
        <p:spPr>
          <a:xfrm flipH="1">
            <a:off x="-559171" y="858188"/>
            <a:ext cx="1692231" cy="677556"/>
          </a:xfrm>
          <a:custGeom>
            <a:avLst/>
            <a:gdLst/>
            <a:ahLst/>
            <a:cxnLst/>
            <a:rect l="l" t="t" r="r" b="b"/>
            <a:pathLst>
              <a:path w="26524" h="10620" extrusionOk="0">
                <a:moveTo>
                  <a:pt x="23654" y="4723"/>
                </a:moveTo>
                <a:lnTo>
                  <a:pt x="23549" y="4723"/>
                </a:lnTo>
                <a:cubicBezTo>
                  <a:pt x="22988" y="2936"/>
                  <a:pt x="21358" y="1722"/>
                  <a:pt x="19492" y="1722"/>
                </a:cubicBezTo>
                <a:cubicBezTo>
                  <a:pt x="18905" y="1722"/>
                  <a:pt x="18318" y="1840"/>
                  <a:pt x="17770" y="2087"/>
                </a:cubicBezTo>
                <a:cubicBezTo>
                  <a:pt x="16805" y="783"/>
                  <a:pt x="15278" y="0"/>
                  <a:pt x="13660" y="0"/>
                </a:cubicBezTo>
                <a:cubicBezTo>
                  <a:pt x="11260" y="13"/>
                  <a:pt x="9185" y="1683"/>
                  <a:pt x="8664" y="4018"/>
                </a:cubicBezTo>
                <a:cubicBezTo>
                  <a:pt x="8220" y="3836"/>
                  <a:pt x="7750" y="3744"/>
                  <a:pt x="7281" y="3744"/>
                </a:cubicBezTo>
                <a:cubicBezTo>
                  <a:pt x="5637" y="3757"/>
                  <a:pt x="4202" y="4840"/>
                  <a:pt x="3745" y="6419"/>
                </a:cubicBezTo>
                <a:cubicBezTo>
                  <a:pt x="3341" y="6080"/>
                  <a:pt x="2832" y="5897"/>
                  <a:pt x="2297" y="5897"/>
                </a:cubicBezTo>
                <a:cubicBezTo>
                  <a:pt x="1032" y="5897"/>
                  <a:pt x="1" y="6928"/>
                  <a:pt x="1" y="8193"/>
                </a:cubicBezTo>
                <a:cubicBezTo>
                  <a:pt x="1" y="9459"/>
                  <a:pt x="1032" y="10489"/>
                  <a:pt x="2297" y="10502"/>
                </a:cubicBezTo>
                <a:lnTo>
                  <a:pt x="23641" y="10620"/>
                </a:lnTo>
                <a:cubicBezTo>
                  <a:pt x="25245" y="10581"/>
                  <a:pt x="26524" y="9276"/>
                  <a:pt x="26524" y="7671"/>
                </a:cubicBezTo>
                <a:cubicBezTo>
                  <a:pt x="26524" y="6067"/>
                  <a:pt x="25245" y="4749"/>
                  <a:pt x="23641" y="4710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22"/>
          <p:cNvSpPr/>
          <p:nvPr/>
        </p:nvSpPr>
        <p:spPr>
          <a:xfrm rot="-9290087" flipH="1">
            <a:off x="6534022" y="-688775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5" name="Google Shape;1415;p22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1416" name="Google Shape;1416;p22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1385318" y="9981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7612290" y="146361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7925405" y="86492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5695867" y="808926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4719466" y="807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5960810" y="4463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5014924" y="30277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1750349" y="226973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6978091" y="8645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6302999" y="898112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"/>
          <p:cNvGrpSpPr/>
          <p:nvPr/>
        </p:nvGrpSpPr>
        <p:grpSpPr>
          <a:xfrm>
            <a:off x="119956" y="101206"/>
            <a:ext cx="8814602" cy="2833949"/>
            <a:chOff x="119956" y="101206"/>
            <a:chExt cx="8814602" cy="2833949"/>
          </a:xfrm>
        </p:grpSpPr>
        <p:sp>
          <p:nvSpPr>
            <p:cNvPr id="169" name="Google Shape;169;p4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flipH="1">
              <a:off x="4834687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flipH="1">
              <a:off x="8889400" y="19286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flipH="1">
              <a:off x="1632637" y="9407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flipH="1">
              <a:off x="986280" y="8326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flipH="1">
              <a:off x="247041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674064" y="17039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>
              <a:off x="48894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>
              <a:off x="8569915" y="290747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>
              <a:off x="209726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>
              <a:off x="7694602" y="9130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4"/>
          <p:cNvSpPr/>
          <p:nvPr/>
        </p:nvSpPr>
        <p:spPr>
          <a:xfrm flipH="1">
            <a:off x="-661447" y="-337550"/>
            <a:ext cx="2685722" cy="1380346"/>
          </a:xfrm>
          <a:custGeom>
            <a:avLst/>
            <a:gdLst/>
            <a:ahLst/>
            <a:cxnLst/>
            <a:rect l="l" t="t" r="r" b="b"/>
            <a:pathLst>
              <a:path w="38762" h="19922" extrusionOk="0">
                <a:moveTo>
                  <a:pt x="36126" y="14012"/>
                </a:moveTo>
                <a:cubicBezTo>
                  <a:pt x="36126" y="14012"/>
                  <a:pt x="34443" y="8689"/>
                  <a:pt x="38761" y="5310"/>
                </a:cubicBezTo>
                <a:cubicBezTo>
                  <a:pt x="32864" y="2309"/>
                  <a:pt x="30934" y="7971"/>
                  <a:pt x="30934" y="7971"/>
                </a:cubicBezTo>
                <a:cubicBezTo>
                  <a:pt x="27502" y="5479"/>
                  <a:pt x="24737" y="8141"/>
                  <a:pt x="24737" y="8141"/>
                </a:cubicBezTo>
                <a:cubicBezTo>
                  <a:pt x="24737" y="8141"/>
                  <a:pt x="26015" y="0"/>
                  <a:pt x="19114" y="822"/>
                </a:cubicBezTo>
                <a:cubicBezTo>
                  <a:pt x="12212" y="1644"/>
                  <a:pt x="14548" y="8624"/>
                  <a:pt x="14548" y="8624"/>
                </a:cubicBezTo>
                <a:cubicBezTo>
                  <a:pt x="5846" y="2309"/>
                  <a:pt x="1" y="16947"/>
                  <a:pt x="12917" y="15943"/>
                </a:cubicBezTo>
                <a:cubicBezTo>
                  <a:pt x="12917" y="15943"/>
                  <a:pt x="12917" y="19504"/>
                  <a:pt x="19492" y="19765"/>
                </a:cubicBezTo>
                <a:cubicBezTo>
                  <a:pt x="23562" y="19922"/>
                  <a:pt x="25193" y="16438"/>
                  <a:pt x="25193" y="16438"/>
                </a:cubicBezTo>
                <a:cubicBezTo>
                  <a:pt x="25193" y="16438"/>
                  <a:pt x="27685" y="17821"/>
                  <a:pt x="30621" y="17378"/>
                </a:cubicBezTo>
                <a:cubicBezTo>
                  <a:pt x="31234" y="15838"/>
                  <a:pt x="32708" y="14155"/>
                  <a:pt x="36126" y="14012"/>
                </a:cubicBezTo>
                <a:close/>
              </a:path>
            </a:pathLst>
          </a:custGeom>
          <a:solidFill>
            <a:srgbClr val="FFFFFF">
              <a:alpha val="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"/>
          <p:cNvSpPr/>
          <p:nvPr/>
        </p:nvSpPr>
        <p:spPr>
          <a:xfrm>
            <a:off x="7783100" y="4270975"/>
            <a:ext cx="660328" cy="410720"/>
          </a:xfrm>
          <a:custGeom>
            <a:avLst/>
            <a:gdLst/>
            <a:ahLst/>
            <a:cxnLst/>
            <a:rect l="l" t="t" r="r" b="b"/>
            <a:pathLst>
              <a:path w="14013" h="8716" extrusionOk="0">
                <a:moveTo>
                  <a:pt x="11742" y="3197"/>
                </a:moveTo>
                <a:cubicBezTo>
                  <a:pt x="11638" y="3210"/>
                  <a:pt x="11533" y="3223"/>
                  <a:pt x="11442" y="3262"/>
                </a:cubicBezTo>
                <a:cubicBezTo>
                  <a:pt x="10398" y="78"/>
                  <a:pt x="5937" y="0"/>
                  <a:pt x="4776" y="3131"/>
                </a:cubicBezTo>
                <a:cubicBezTo>
                  <a:pt x="4215" y="2714"/>
                  <a:pt x="3523" y="2518"/>
                  <a:pt x="2819" y="2583"/>
                </a:cubicBezTo>
                <a:cubicBezTo>
                  <a:pt x="1201" y="2727"/>
                  <a:pt x="1" y="4175"/>
                  <a:pt x="144" y="5806"/>
                </a:cubicBezTo>
                <a:cubicBezTo>
                  <a:pt x="392" y="8715"/>
                  <a:pt x="6667" y="8298"/>
                  <a:pt x="8350" y="8011"/>
                </a:cubicBezTo>
                <a:lnTo>
                  <a:pt x="8389" y="8011"/>
                </a:lnTo>
                <a:cubicBezTo>
                  <a:pt x="8611" y="7998"/>
                  <a:pt x="8820" y="7958"/>
                  <a:pt x="9029" y="7893"/>
                </a:cubicBezTo>
                <a:cubicBezTo>
                  <a:pt x="10333" y="7645"/>
                  <a:pt x="14012" y="7645"/>
                  <a:pt x="13790" y="4945"/>
                </a:cubicBezTo>
                <a:cubicBezTo>
                  <a:pt x="13712" y="3888"/>
                  <a:pt x="12799" y="3118"/>
                  <a:pt x="11742" y="3197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734775" y="1152475"/>
            <a:ext cx="7674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4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8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67" r:id="rId7"/>
    <p:sldLayoutId id="2147483668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gameart.org/content/scary-ghost-1" TargetMode="External"/><Relationship Id="rId3" Type="http://schemas.openxmlformats.org/officeDocument/2006/relationships/hyperlink" Target="https://opengameart.org/content/horror-ambient" TargetMode="External"/><Relationship Id="rId7" Type="http://schemas.openxmlformats.org/officeDocument/2006/relationships/hyperlink" Target="https://opengameart.org/content/scary-high-pitched-ghos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gameart.org/content/ends-of-the-earth" TargetMode="External"/><Relationship Id="rId5" Type="http://schemas.openxmlformats.org/officeDocument/2006/relationships/hyperlink" Target="https://opengameart.org/content/ruined-city-theme" TargetMode="External"/><Relationship Id="rId10" Type="http://schemas.openxmlformats.org/officeDocument/2006/relationships/hyperlink" Target="https://opengameart.org/" TargetMode="External"/><Relationship Id="rId4" Type="http://schemas.openxmlformats.org/officeDocument/2006/relationships/hyperlink" Target="https://opengameart.org/content/doll-house" TargetMode="External"/><Relationship Id="rId9" Type="http://schemas.openxmlformats.org/officeDocument/2006/relationships/hyperlink" Target="https://opengameart.org/content/ghost-breath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ameart.org/content/sci-fi-shwop-1" TargetMode="External"/><Relationship Id="rId7" Type="http://schemas.openxmlformats.org/officeDocument/2006/relationships/hyperlink" Target="https://opengameart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gameart.org/content/3-heal-spells" TargetMode="External"/><Relationship Id="rId5" Type="http://schemas.openxmlformats.org/officeDocument/2006/relationships/hyperlink" Target="https://opengameart.org/content/3-background-crash-explosion-bang-sounds" TargetMode="External"/><Relationship Id="rId4" Type="http://schemas.openxmlformats.org/officeDocument/2006/relationships/hyperlink" Target="https://opengameart.org/content/energy-drain" TargetMode="External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audio" Target="../media/media13.mp3"/><Relationship Id="rId39" Type="http://schemas.microsoft.com/office/2007/relationships/media" Target="../media/media20.mp3"/><Relationship Id="rId21" Type="http://schemas.microsoft.com/office/2007/relationships/media" Target="../media/media11.mp3"/><Relationship Id="rId34" Type="http://schemas.openxmlformats.org/officeDocument/2006/relationships/audio" Target="../media/media17.mp3"/><Relationship Id="rId42" Type="http://schemas.openxmlformats.org/officeDocument/2006/relationships/audio" Target="../media/media21.mp3"/><Relationship Id="rId47" Type="http://schemas.microsoft.com/office/2007/relationships/media" Target="../media/media24.mp3"/><Relationship Id="rId50" Type="http://schemas.openxmlformats.org/officeDocument/2006/relationships/audio" Target="../media/media25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9" Type="http://schemas.microsoft.com/office/2007/relationships/media" Target="../media/media15.mp3"/><Relationship Id="rId11" Type="http://schemas.microsoft.com/office/2007/relationships/media" Target="../media/media6.mp3"/><Relationship Id="rId24" Type="http://schemas.openxmlformats.org/officeDocument/2006/relationships/audio" Target="../media/media12.mp3"/><Relationship Id="rId32" Type="http://schemas.openxmlformats.org/officeDocument/2006/relationships/audio" Target="../media/media16.mp3"/><Relationship Id="rId37" Type="http://schemas.microsoft.com/office/2007/relationships/media" Target="../media/media19.mp3"/><Relationship Id="rId40" Type="http://schemas.openxmlformats.org/officeDocument/2006/relationships/audio" Target="../media/media20.mp3"/><Relationship Id="rId45" Type="http://schemas.microsoft.com/office/2007/relationships/media" Target="../media/media23.mp3"/><Relationship Id="rId53" Type="http://schemas.openxmlformats.org/officeDocument/2006/relationships/hyperlink" Target="https://opengameart.org/" TargetMode="Externa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31" Type="http://schemas.microsoft.com/office/2007/relationships/media" Target="../media/media16.mp3"/><Relationship Id="rId44" Type="http://schemas.openxmlformats.org/officeDocument/2006/relationships/audio" Target="../media/media22.mp3"/><Relationship Id="rId52" Type="http://schemas.openxmlformats.org/officeDocument/2006/relationships/notesSlide" Target="../notesSlides/notesSlide16.xml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audio" Target="../media/media11.mp3"/><Relationship Id="rId27" Type="http://schemas.microsoft.com/office/2007/relationships/media" Target="../media/media14.mp3"/><Relationship Id="rId30" Type="http://schemas.openxmlformats.org/officeDocument/2006/relationships/audio" Target="../media/media15.mp3"/><Relationship Id="rId35" Type="http://schemas.microsoft.com/office/2007/relationships/media" Target="../media/media18.mp3"/><Relationship Id="rId43" Type="http://schemas.microsoft.com/office/2007/relationships/media" Target="../media/media22.mp3"/><Relationship Id="rId48" Type="http://schemas.openxmlformats.org/officeDocument/2006/relationships/audio" Target="../media/media24.mp3"/><Relationship Id="rId8" Type="http://schemas.openxmlformats.org/officeDocument/2006/relationships/audio" Target="../media/media4.mp3"/><Relationship Id="rId51" Type="http://schemas.openxmlformats.org/officeDocument/2006/relationships/slideLayout" Target="../slideLayouts/slideLayout3.xml"/><Relationship Id="rId3" Type="http://schemas.microsoft.com/office/2007/relationships/media" Target="../media/media2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microsoft.com/office/2007/relationships/media" Target="../media/media13.mp3"/><Relationship Id="rId33" Type="http://schemas.microsoft.com/office/2007/relationships/media" Target="../media/media17.mp3"/><Relationship Id="rId38" Type="http://schemas.openxmlformats.org/officeDocument/2006/relationships/audio" Target="../media/media19.mp3"/><Relationship Id="rId46" Type="http://schemas.openxmlformats.org/officeDocument/2006/relationships/audio" Target="../media/media23.mp3"/><Relationship Id="rId20" Type="http://schemas.openxmlformats.org/officeDocument/2006/relationships/audio" Target="../media/media10.mp3"/><Relationship Id="rId41" Type="http://schemas.microsoft.com/office/2007/relationships/media" Target="../media/media21.mp3"/><Relationship Id="rId54" Type="http://schemas.openxmlformats.org/officeDocument/2006/relationships/image" Target="../media/image21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5" Type="http://schemas.microsoft.com/office/2007/relationships/media" Target="../media/media8.mp3"/><Relationship Id="rId23" Type="http://schemas.microsoft.com/office/2007/relationships/media" Target="../media/media12.mp3"/><Relationship Id="rId28" Type="http://schemas.openxmlformats.org/officeDocument/2006/relationships/audio" Target="../media/media14.mp3"/><Relationship Id="rId36" Type="http://schemas.openxmlformats.org/officeDocument/2006/relationships/audio" Target="../media/media18.mp3"/><Relationship Id="rId49" Type="http://schemas.microsoft.com/office/2007/relationships/media" Target="../media/media25.mp3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6"/>
          <p:cNvSpPr/>
          <p:nvPr/>
        </p:nvSpPr>
        <p:spPr>
          <a:xfrm>
            <a:off x="6686977" y="4341481"/>
            <a:ext cx="309396" cy="27898"/>
          </a:xfrm>
          <a:custGeom>
            <a:avLst/>
            <a:gdLst/>
            <a:ahLst/>
            <a:cxnLst/>
            <a:rect l="l" t="t" r="r" b="b"/>
            <a:pathLst>
              <a:path w="4032" h="851" extrusionOk="0">
                <a:moveTo>
                  <a:pt x="366" y="719"/>
                </a:moveTo>
                <a:lnTo>
                  <a:pt x="366" y="719"/>
                </a:lnTo>
                <a:cubicBezTo>
                  <a:pt x="367" y="719"/>
                  <a:pt x="367" y="720"/>
                  <a:pt x="368" y="720"/>
                </a:cubicBezTo>
                <a:lnTo>
                  <a:pt x="368" y="720"/>
                </a:lnTo>
                <a:cubicBezTo>
                  <a:pt x="367" y="720"/>
                  <a:pt x="367" y="719"/>
                  <a:pt x="366" y="719"/>
                </a:cubicBezTo>
                <a:close/>
                <a:moveTo>
                  <a:pt x="92" y="1"/>
                </a:moveTo>
                <a:cubicBezTo>
                  <a:pt x="1" y="223"/>
                  <a:pt x="66" y="484"/>
                  <a:pt x="366" y="719"/>
                </a:cubicBezTo>
                <a:cubicBezTo>
                  <a:pt x="316" y="679"/>
                  <a:pt x="296" y="664"/>
                  <a:pt x="295" y="664"/>
                </a:cubicBezTo>
                <a:lnTo>
                  <a:pt x="295" y="664"/>
                </a:lnTo>
                <a:cubicBezTo>
                  <a:pt x="290" y="664"/>
                  <a:pt x="519" y="851"/>
                  <a:pt x="522" y="851"/>
                </a:cubicBezTo>
                <a:cubicBezTo>
                  <a:pt x="523" y="851"/>
                  <a:pt x="484" y="817"/>
                  <a:pt x="368" y="720"/>
                </a:cubicBezTo>
                <a:lnTo>
                  <a:pt x="368" y="720"/>
                </a:lnTo>
                <a:cubicBezTo>
                  <a:pt x="413" y="755"/>
                  <a:pt x="595" y="772"/>
                  <a:pt x="833" y="772"/>
                </a:cubicBezTo>
                <a:cubicBezTo>
                  <a:pt x="1887" y="772"/>
                  <a:pt x="4032" y="447"/>
                  <a:pt x="92" y="1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26"/>
          <p:cNvGrpSpPr/>
          <p:nvPr/>
        </p:nvGrpSpPr>
        <p:grpSpPr>
          <a:xfrm>
            <a:off x="5734813" y="3678599"/>
            <a:ext cx="473323" cy="2030650"/>
            <a:chOff x="5734813" y="3678599"/>
            <a:chExt cx="473323" cy="2030650"/>
          </a:xfrm>
        </p:grpSpPr>
        <p:sp>
          <p:nvSpPr>
            <p:cNvPr id="1470" name="Google Shape;1470;p26"/>
            <p:cNvSpPr/>
            <p:nvPr/>
          </p:nvSpPr>
          <p:spPr>
            <a:xfrm flipH="1">
              <a:off x="5770584" y="4688248"/>
              <a:ext cx="437552" cy="1021002"/>
            </a:xfrm>
            <a:custGeom>
              <a:avLst/>
              <a:gdLst/>
              <a:ahLst/>
              <a:cxnLst/>
              <a:rect l="l" t="t" r="r" b="b"/>
              <a:pathLst>
                <a:path w="6067" h="14156" extrusionOk="0">
                  <a:moveTo>
                    <a:pt x="6067" y="11612"/>
                  </a:moveTo>
                  <a:lnTo>
                    <a:pt x="4475" y="11781"/>
                  </a:lnTo>
                  <a:lnTo>
                    <a:pt x="4684" y="13934"/>
                  </a:lnTo>
                  <a:lnTo>
                    <a:pt x="2544" y="14156"/>
                  </a:lnTo>
                  <a:lnTo>
                    <a:pt x="2322" y="12003"/>
                  </a:lnTo>
                  <a:lnTo>
                    <a:pt x="222" y="12212"/>
                  </a:lnTo>
                  <a:lnTo>
                    <a:pt x="0" y="10072"/>
                  </a:lnTo>
                  <a:lnTo>
                    <a:pt x="2101" y="9851"/>
                  </a:lnTo>
                  <a:lnTo>
                    <a:pt x="1083" y="1"/>
                  </a:lnTo>
                  <a:lnTo>
                    <a:pt x="3705" y="183"/>
                  </a:lnTo>
                  <a:lnTo>
                    <a:pt x="4540" y="9564"/>
                  </a:lnTo>
                  <a:lnTo>
                    <a:pt x="5845" y="9472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 flipH="1">
              <a:off x="5734813" y="3693673"/>
              <a:ext cx="432864" cy="1021002"/>
            </a:xfrm>
            <a:custGeom>
              <a:avLst/>
              <a:gdLst/>
              <a:ahLst/>
              <a:cxnLst/>
              <a:rect l="l" t="t" r="r" b="b"/>
              <a:pathLst>
                <a:path w="6002" h="14156" extrusionOk="0">
                  <a:moveTo>
                    <a:pt x="4123" y="1"/>
                  </a:moveTo>
                  <a:lnTo>
                    <a:pt x="2270" y="2127"/>
                  </a:lnTo>
                  <a:lnTo>
                    <a:pt x="170" y="1918"/>
                  </a:lnTo>
                  <a:lnTo>
                    <a:pt x="0" y="3549"/>
                  </a:lnTo>
                  <a:lnTo>
                    <a:pt x="2309" y="3797"/>
                  </a:lnTo>
                  <a:lnTo>
                    <a:pt x="2675" y="14156"/>
                  </a:lnTo>
                  <a:lnTo>
                    <a:pt x="3144" y="13973"/>
                  </a:lnTo>
                  <a:lnTo>
                    <a:pt x="4279" y="4358"/>
                  </a:lnTo>
                  <a:lnTo>
                    <a:pt x="5284" y="4462"/>
                  </a:lnTo>
                  <a:lnTo>
                    <a:pt x="5741" y="4410"/>
                  </a:lnTo>
                  <a:lnTo>
                    <a:pt x="6002" y="2519"/>
                  </a:lnTo>
                  <a:lnTo>
                    <a:pt x="5506" y="2323"/>
                  </a:lnTo>
                  <a:lnTo>
                    <a:pt x="4410" y="2349"/>
                  </a:lnTo>
                  <a:lnTo>
                    <a:pt x="4632" y="20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 flipH="1">
              <a:off x="5770584" y="3678599"/>
              <a:ext cx="437552" cy="1036076"/>
            </a:xfrm>
            <a:custGeom>
              <a:avLst/>
              <a:gdLst/>
              <a:ahLst/>
              <a:cxnLst/>
              <a:rect l="l" t="t" r="r" b="b"/>
              <a:pathLst>
                <a:path w="6067" h="14365" extrusionOk="0">
                  <a:moveTo>
                    <a:pt x="2544" y="1"/>
                  </a:moveTo>
                  <a:lnTo>
                    <a:pt x="2322" y="2141"/>
                  </a:lnTo>
                  <a:lnTo>
                    <a:pt x="222" y="1932"/>
                  </a:lnTo>
                  <a:lnTo>
                    <a:pt x="0" y="4071"/>
                  </a:lnTo>
                  <a:lnTo>
                    <a:pt x="2101" y="4293"/>
                  </a:lnTo>
                  <a:lnTo>
                    <a:pt x="1083" y="14156"/>
                  </a:lnTo>
                  <a:lnTo>
                    <a:pt x="3236" y="14365"/>
                  </a:lnTo>
                  <a:lnTo>
                    <a:pt x="4253" y="4515"/>
                  </a:lnTo>
                  <a:lnTo>
                    <a:pt x="5845" y="4671"/>
                  </a:lnTo>
                  <a:lnTo>
                    <a:pt x="6067" y="2532"/>
                  </a:lnTo>
                  <a:lnTo>
                    <a:pt x="4475" y="2362"/>
                  </a:lnTo>
                  <a:lnTo>
                    <a:pt x="4684" y="210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6"/>
          <p:cNvGrpSpPr/>
          <p:nvPr/>
        </p:nvGrpSpPr>
        <p:grpSpPr>
          <a:xfrm>
            <a:off x="7671975" y="3669407"/>
            <a:ext cx="852047" cy="1226488"/>
            <a:chOff x="7671975" y="3669407"/>
            <a:chExt cx="852047" cy="1226488"/>
          </a:xfrm>
        </p:grpSpPr>
        <p:sp>
          <p:nvSpPr>
            <p:cNvPr id="1474" name="Google Shape;1474;p26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26"/>
          <p:cNvGrpSpPr/>
          <p:nvPr/>
        </p:nvGrpSpPr>
        <p:grpSpPr>
          <a:xfrm>
            <a:off x="4485269" y="3442855"/>
            <a:ext cx="651832" cy="2098490"/>
            <a:chOff x="2574054" y="5520827"/>
            <a:chExt cx="1074036" cy="3457719"/>
          </a:xfrm>
        </p:grpSpPr>
        <p:sp>
          <p:nvSpPr>
            <p:cNvPr id="1478" name="Google Shape;1478;p2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4" name="Google Shape;1484;p26"/>
          <p:cNvSpPr txBox="1">
            <a:spLocks noGrp="1"/>
          </p:cNvSpPr>
          <p:nvPr>
            <p:ph type="ctrTitle"/>
          </p:nvPr>
        </p:nvSpPr>
        <p:spPr>
          <a:xfrm>
            <a:off x="724200" y="-18055"/>
            <a:ext cx="7695600" cy="2693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/>
              <a:t>P</a:t>
            </a:r>
            <a:r>
              <a:rPr lang="en" sz="6000" dirty="0"/>
              <a:t>etualangan </a:t>
            </a:r>
            <a:br>
              <a:rPr lang="en" sz="6000" dirty="0"/>
            </a:br>
            <a:r>
              <a:rPr lang="en" sz="6000" dirty="0">
                <a:solidFill>
                  <a:schemeClr val="accent1"/>
                </a:solidFill>
              </a:rPr>
              <a:t>si pele</a:t>
            </a:r>
            <a:endParaRPr sz="6000" dirty="0">
              <a:solidFill>
                <a:schemeClr val="accent1"/>
              </a:solidFill>
            </a:endParaRPr>
          </a:p>
        </p:txBody>
      </p:sp>
      <p:grpSp>
        <p:nvGrpSpPr>
          <p:cNvPr id="1486" name="Google Shape;1486;p26"/>
          <p:cNvGrpSpPr/>
          <p:nvPr/>
        </p:nvGrpSpPr>
        <p:grpSpPr>
          <a:xfrm>
            <a:off x="1670724" y="3779121"/>
            <a:ext cx="796340" cy="1826256"/>
            <a:chOff x="1670724" y="3779121"/>
            <a:chExt cx="796340" cy="1826256"/>
          </a:xfrm>
        </p:grpSpPr>
        <p:sp>
          <p:nvSpPr>
            <p:cNvPr id="1487" name="Google Shape;1487;p26"/>
            <p:cNvSpPr/>
            <p:nvPr/>
          </p:nvSpPr>
          <p:spPr>
            <a:xfrm>
              <a:off x="1705196" y="45873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670724" y="3787350"/>
              <a:ext cx="796340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26"/>
          <p:cNvGrpSpPr/>
          <p:nvPr/>
        </p:nvGrpSpPr>
        <p:grpSpPr>
          <a:xfrm>
            <a:off x="6615963" y="2038212"/>
            <a:ext cx="967650" cy="5740462"/>
            <a:chOff x="6566150" y="2100877"/>
            <a:chExt cx="967650" cy="5740462"/>
          </a:xfrm>
        </p:grpSpPr>
        <p:sp>
          <p:nvSpPr>
            <p:cNvPr id="1491" name="Google Shape;1491;p26"/>
            <p:cNvSpPr/>
            <p:nvPr/>
          </p:nvSpPr>
          <p:spPr>
            <a:xfrm>
              <a:off x="6613600" y="4774475"/>
              <a:ext cx="903123" cy="3066864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2" name="Google Shape;14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6150" y="2100877"/>
              <a:ext cx="967650" cy="27036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26"/>
          <p:cNvGrpSpPr/>
          <p:nvPr/>
        </p:nvGrpSpPr>
        <p:grpSpPr>
          <a:xfrm>
            <a:off x="168310" y="2243185"/>
            <a:ext cx="695571" cy="5283278"/>
            <a:chOff x="651905" y="2244065"/>
            <a:chExt cx="695571" cy="5283278"/>
          </a:xfrm>
        </p:grpSpPr>
        <p:sp>
          <p:nvSpPr>
            <p:cNvPr id="1494" name="Google Shape;1494;p26"/>
            <p:cNvSpPr/>
            <p:nvPr/>
          </p:nvSpPr>
          <p:spPr>
            <a:xfrm>
              <a:off x="676725" y="4309829"/>
              <a:ext cx="670751" cy="3217514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5" name="Google Shape;14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905" y="2244065"/>
              <a:ext cx="670747" cy="2364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6" name="Google Shape;1496;p26"/>
          <p:cNvGrpSpPr/>
          <p:nvPr/>
        </p:nvGrpSpPr>
        <p:grpSpPr>
          <a:xfrm>
            <a:off x="1592210" y="2424168"/>
            <a:ext cx="1270392" cy="4374175"/>
            <a:chOff x="2948809" y="2207872"/>
            <a:chExt cx="1270392" cy="4374175"/>
          </a:xfrm>
        </p:grpSpPr>
        <p:sp>
          <p:nvSpPr>
            <p:cNvPr id="1497" name="Google Shape;1497;p26"/>
            <p:cNvSpPr/>
            <p:nvPr/>
          </p:nvSpPr>
          <p:spPr>
            <a:xfrm flipH="1">
              <a:off x="2948809" y="4392920"/>
              <a:ext cx="1184703" cy="2189127"/>
            </a:xfrm>
            <a:custGeom>
              <a:avLst/>
              <a:gdLst/>
              <a:ahLst/>
              <a:cxnLst/>
              <a:rect l="l" t="t" r="r" b="b"/>
              <a:pathLst>
                <a:path w="40375" h="74606" extrusionOk="0">
                  <a:moveTo>
                    <a:pt x="40226" y="21069"/>
                  </a:moveTo>
                  <a:cubicBezTo>
                    <a:pt x="40178" y="21307"/>
                    <a:pt x="40097" y="21537"/>
                    <a:pt x="39945" y="21736"/>
                  </a:cubicBezTo>
                  <a:cubicBezTo>
                    <a:pt x="40049" y="21742"/>
                    <a:pt x="40153" y="21742"/>
                    <a:pt x="40256" y="21742"/>
                  </a:cubicBezTo>
                  <a:lnTo>
                    <a:pt x="39597" y="23130"/>
                  </a:lnTo>
                  <a:cubicBezTo>
                    <a:pt x="39415" y="23125"/>
                    <a:pt x="39244" y="23119"/>
                    <a:pt x="39061" y="23100"/>
                  </a:cubicBezTo>
                  <a:cubicBezTo>
                    <a:pt x="38397" y="24917"/>
                    <a:pt x="37729" y="26735"/>
                    <a:pt x="37056" y="28550"/>
                  </a:cubicBezTo>
                  <a:lnTo>
                    <a:pt x="37056" y="28550"/>
                  </a:lnTo>
                  <a:cubicBezTo>
                    <a:pt x="36688" y="29552"/>
                    <a:pt x="36262" y="30539"/>
                    <a:pt x="35928" y="31552"/>
                  </a:cubicBezTo>
                  <a:cubicBezTo>
                    <a:pt x="35953" y="31560"/>
                    <a:pt x="35981" y="31566"/>
                    <a:pt x="36006" y="31569"/>
                  </a:cubicBezTo>
                  <a:cubicBezTo>
                    <a:pt x="35731" y="31760"/>
                    <a:pt x="35616" y="32228"/>
                    <a:pt x="35482" y="32520"/>
                  </a:cubicBezTo>
                  <a:cubicBezTo>
                    <a:pt x="35207" y="33154"/>
                    <a:pt x="34952" y="33793"/>
                    <a:pt x="34724" y="34447"/>
                  </a:cubicBezTo>
                  <a:cubicBezTo>
                    <a:pt x="34219" y="35872"/>
                    <a:pt x="33888" y="37367"/>
                    <a:pt x="33580" y="38849"/>
                  </a:cubicBezTo>
                  <a:lnTo>
                    <a:pt x="33580" y="38849"/>
                  </a:lnTo>
                  <a:cubicBezTo>
                    <a:pt x="33226" y="40574"/>
                    <a:pt x="32957" y="42319"/>
                    <a:pt x="32822" y="44075"/>
                  </a:cubicBezTo>
                  <a:cubicBezTo>
                    <a:pt x="32707" y="45660"/>
                    <a:pt x="32901" y="47203"/>
                    <a:pt x="32901" y="48774"/>
                  </a:cubicBezTo>
                  <a:lnTo>
                    <a:pt x="32901" y="48774"/>
                  </a:lnTo>
                  <a:cubicBezTo>
                    <a:pt x="33170" y="50794"/>
                    <a:pt x="34281" y="52690"/>
                    <a:pt x="34281" y="54743"/>
                  </a:cubicBezTo>
                  <a:cubicBezTo>
                    <a:pt x="34318" y="55633"/>
                    <a:pt x="34116" y="56780"/>
                    <a:pt x="33190" y="57176"/>
                  </a:cubicBezTo>
                  <a:cubicBezTo>
                    <a:pt x="33737" y="57451"/>
                    <a:pt x="34060" y="57658"/>
                    <a:pt x="34346" y="57077"/>
                  </a:cubicBezTo>
                  <a:cubicBezTo>
                    <a:pt x="34699" y="57288"/>
                    <a:pt x="35033" y="57526"/>
                    <a:pt x="35347" y="57793"/>
                  </a:cubicBezTo>
                  <a:cubicBezTo>
                    <a:pt x="35577" y="57159"/>
                    <a:pt x="35768" y="56500"/>
                    <a:pt x="35827" y="55823"/>
                  </a:cubicBezTo>
                  <a:cubicBezTo>
                    <a:pt x="35816" y="56371"/>
                    <a:pt x="35723" y="56915"/>
                    <a:pt x="35597" y="57445"/>
                  </a:cubicBezTo>
                  <a:cubicBezTo>
                    <a:pt x="35431" y="58023"/>
                    <a:pt x="35785" y="58205"/>
                    <a:pt x="36180" y="58609"/>
                  </a:cubicBezTo>
                  <a:cubicBezTo>
                    <a:pt x="36890" y="57902"/>
                    <a:pt x="37176" y="56469"/>
                    <a:pt x="37053" y="55512"/>
                  </a:cubicBezTo>
                  <a:cubicBezTo>
                    <a:pt x="37255" y="56463"/>
                    <a:pt x="37058" y="57451"/>
                    <a:pt x="36663" y="58317"/>
                  </a:cubicBezTo>
                  <a:cubicBezTo>
                    <a:pt x="36340" y="59013"/>
                    <a:pt x="36408" y="58665"/>
                    <a:pt x="36725" y="59310"/>
                  </a:cubicBezTo>
                  <a:cubicBezTo>
                    <a:pt x="36859" y="59512"/>
                    <a:pt x="37950" y="59123"/>
                    <a:pt x="38150" y="59092"/>
                  </a:cubicBezTo>
                  <a:cubicBezTo>
                    <a:pt x="37723" y="59195"/>
                    <a:pt x="37266" y="59341"/>
                    <a:pt x="36870" y="59538"/>
                  </a:cubicBezTo>
                  <a:cubicBezTo>
                    <a:pt x="36921" y="59619"/>
                    <a:pt x="36969" y="59703"/>
                    <a:pt x="37011" y="59793"/>
                  </a:cubicBezTo>
                  <a:cubicBezTo>
                    <a:pt x="36612" y="59989"/>
                    <a:pt x="36267" y="60298"/>
                    <a:pt x="35950" y="60598"/>
                  </a:cubicBezTo>
                  <a:lnTo>
                    <a:pt x="35950" y="60593"/>
                  </a:lnTo>
                  <a:cubicBezTo>
                    <a:pt x="35877" y="60665"/>
                    <a:pt x="35796" y="60738"/>
                    <a:pt x="35723" y="60811"/>
                  </a:cubicBezTo>
                  <a:cubicBezTo>
                    <a:pt x="36486" y="61165"/>
                    <a:pt x="36741" y="61701"/>
                    <a:pt x="36741" y="61701"/>
                  </a:cubicBezTo>
                  <a:cubicBezTo>
                    <a:pt x="36438" y="61861"/>
                    <a:pt x="36158" y="62057"/>
                    <a:pt x="35905" y="62287"/>
                  </a:cubicBezTo>
                  <a:cubicBezTo>
                    <a:pt x="36666" y="62304"/>
                    <a:pt x="37423" y="62427"/>
                    <a:pt x="38150" y="62657"/>
                  </a:cubicBezTo>
                  <a:cubicBezTo>
                    <a:pt x="37510" y="62537"/>
                    <a:pt x="35931" y="62214"/>
                    <a:pt x="35417" y="62764"/>
                  </a:cubicBezTo>
                  <a:cubicBezTo>
                    <a:pt x="34772" y="63451"/>
                    <a:pt x="34236" y="64225"/>
                    <a:pt x="33987" y="65148"/>
                  </a:cubicBezTo>
                  <a:cubicBezTo>
                    <a:pt x="34368" y="64764"/>
                    <a:pt x="35381" y="64582"/>
                    <a:pt x="35900" y="64447"/>
                  </a:cubicBezTo>
                  <a:cubicBezTo>
                    <a:pt x="35367" y="64646"/>
                    <a:pt x="34848" y="64887"/>
                    <a:pt x="34351" y="65168"/>
                  </a:cubicBezTo>
                  <a:cubicBezTo>
                    <a:pt x="33748" y="65507"/>
                    <a:pt x="33723" y="65942"/>
                    <a:pt x="33462" y="66573"/>
                  </a:cubicBezTo>
                  <a:cubicBezTo>
                    <a:pt x="32859" y="67976"/>
                    <a:pt x="32107" y="69592"/>
                    <a:pt x="31016" y="70683"/>
                  </a:cubicBezTo>
                  <a:cubicBezTo>
                    <a:pt x="32542" y="69982"/>
                    <a:pt x="33510" y="68130"/>
                    <a:pt x="34284" y="66728"/>
                  </a:cubicBezTo>
                  <a:cubicBezTo>
                    <a:pt x="33633" y="68245"/>
                    <a:pt x="32216" y="72153"/>
                    <a:pt x="29919" y="71317"/>
                  </a:cubicBezTo>
                  <a:cubicBezTo>
                    <a:pt x="30152" y="71640"/>
                    <a:pt x="30948" y="72622"/>
                    <a:pt x="31437" y="72386"/>
                  </a:cubicBezTo>
                  <a:cubicBezTo>
                    <a:pt x="32132" y="72066"/>
                    <a:pt x="32693" y="71519"/>
                    <a:pt x="33145" y="70916"/>
                  </a:cubicBezTo>
                  <a:cubicBezTo>
                    <a:pt x="32724" y="71572"/>
                    <a:pt x="32180" y="72195"/>
                    <a:pt x="31484" y="72563"/>
                  </a:cubicBezTo>
                  <a:cubicBezTo>
                    <a:pt x="32127" y="72885"/>
                    <a:pt x="32907" y="73006"/>
                    <a:pt x="33608" y="73057"/>
                  </a:cubicBezTo>
                  <a:cubicBezTo>
                    <a:pt x="33089" y="73071"/>
                    <a:pt x="32570" y="73028"/>
                    <a:pt x="32059" y="72933"/>
                  </a:cubicBezTo>
                  <a:cubicBezTo>
                    <a:pt x="31633" y="72849"/>
                    <a:pt x="31316" y="72689"/>
                    <a:pt x="30881" y="72818"/>
                  </a:cubicBezTo>
                  <a:cubicBezTo>
                    <a:pt x="30345" y="72986"/>
                    <a:pt x="29776" y="73034"/>
                    <a:pt x="29218" y="72953"/>
                  </a:cubicBezTo>
                  <a:cubicBezTo>
                    <a:pt x="28516" y="72855"/>
                    <a:pt x="28662" y="72835"/>
                    <a:pt x="28157" y="73261"/>
                  </a:cubicBezTo>
                  <a:cubicBezTo>
                    <a:pt x="28469" y="73494"/>
                    <a:pt x="28802" y="73699"/>
                    <a:pt x="29150" y="73873"/>
                  </a:cubicBezTo>
                  <a:cubicBezTo>
                    <a:pt x="28889" y="73786"/>
                    <a:pt x="28267" y="73385"/>
                    <a:pt x="28011" y="73385"/>
                  </a:cubicBezTo>
                  <a:cubicBezTo>
                    <a:pt x="27745" y="73601"/>
                    <a:pt x="27456" y="73783"/>
                    <a:pt x="27144" y="73926"/>
                  </a:cubicBezTo>
                  <a:cubicBezTo>
                    <a:pt x="26230" y="74347"/>
                    <a:pt x="25279" y="74288"/>
                    <a:pt x="24347" y="73946"/>
                  </a:cubicBezTo>
                  <a:cubicBezTo>
                    <a:pt x="24614" y="74249"/>
                    <a:pt x="24959" y="74476"/>
                    <a:pt x="25346" y="74605"/>
                  </a:cubicBezTo>
                  <a:cubicBezTo>
                    <a:pt x="24583" y="74440"/>
                    <a:pt x="24073" y="73878"/>
                    <a:pt x="23402" y="73517"/>
                  </a:cubicBezTo>
                  <a:cubicBezTo>
                    <a:pt x="22653" y="73113"/>
                    <a:pt x="21957" y="72616"/>
                    <a:pt x="21335" y="72035"/>
                  </a:cubicBezTo>
                  <a:cubicBezTo>
                    <a:pt x="20897" y="71634"/>
                    <a:pt x="20504" y="71188"/>
                    <a:pt x="20165" y="70700"/>
                  </a:cubicBezTo>
                  <a:cubicBezTo>
                    <a:pt x="20005" y="70473"/>
                    <a:pt x="19862" y="70232"/>
                    <a:pt x="19736" y="69982"/>
                  </a:cubicBezTo>
                  <a:cubicBezTo>
                    <a:pt x="19480" y="69847"/>
                    <a:pt x="19236" y="69707"/>
                    <a:pt x="18992" y="69555"/>
                  </a:cubicBezTo>
                  <a:cubicBezTo>
                    <a:pt x="18097" y="68989"/>
                    <a:pt x="17286" y="68279"/>
                    <a:pt x="16549" y="67519"/>
                  </a:cubicBezTo>
                  <a:cubicBezTo>
                    <a:pt x="17452" y="68310"/>
                    <a:pt x="18451" y="69017"/>
                    <a:pt x="19542" y="69530"/>
                  </a:cubicBezTo>
                  <a:cubicBezTo>
                    <a:pt x="19376" y="69093"/>
                    <a:pt x="19242" y="68641"/>
                    <a:pt x="19048" y="68212"/>
                  </a:cubicBezTo>
                  <a:cubicBezTo>
                    <a:pt x="18846" y="67780"/>
                    <a:pt x="18353" y="67555"/>
                    <a:pt x="17979" y="67275"/>
                  </a:cubicBezTo>
                  <a:cubicBezTo>
                    <a:pt x="16986" y="66604"/>
                    <a:pt x="16066" y="65763"/>
                    <a:pt x="15183" y="64946"/>
                  </a:cubicBezTo>
                  <a:cubicBezTo>
                    <a:pt x="16285" y="65852"/>
                    <a:pt x="17452" y="66750"/>
                    <a:pt x="18675" y="67488"/>
                  </a:cubicBezTo>
                  <a:cubicBezTo>
                    <a:pt x="17730" y="65768"/>
                    <a:pt x="16481" y="64225"/>
                    <a:pt x="15213" y="62739"/>
                  </a:cubicBezTo>
                  <a:cubicBezTo>
                    <a:pt x="15323" y="62797"/>
                    <a:pt x="16305" y="63342"/>
                    <a:pt x="17438" y="64122"/>
                  </a:cubicBezTo>
                  <a:cubicBezTo>
                    <a:pt x="15926" y="62733"/>
                    <a:pt x="14414" y="61361"/>
                    <a:pt x="12848" y="60037"/>
                  </a:cubicBezTo>
                  <a:cubicBezTo>
                    <a:pt x="13342" y="60405"/>
                    <a:pt x="17761" y="63965"/>
                    <a:pt x="17873" y="63830"/>
                  </a:cubicBezTo>
                  <a:cubicBezTo>
                    <a:pt x="16933" y="62764"/>
                    <a:pt x="15937" y="61701"/>
                    <a:pt x="14823" y="60817"/>
                  </a:cubicBezTo>
                  <a:cubicBezTo>
                    <a:pt x="14913" y="60842"/>
                    <a:pt x="16383" y="61288"/>
                    <a:pt x="18263" y="62116"/>
                  </a:cubicBezTo>
                  <a:cubicBezTo>
                    <a:pt x="18476" y="61395"/>
                    <a:pt x="17884" y="60517"/>
                    <a:pt x="17348" y="60079"/>
                  </a:cubicBezTo>
                  <a:cubicBezTo>
                    <a:pt x="17348" y="60079"/>
                    <a:pt x="17817" y="59793"/>
                    <a:pt x="18263" y="59793"/>
                  </a:cubicBezTo>
                  <a:cubicBezTo>
                    <a:pt x="17620" y="58432"/>
                    <a:pt x="16263" y="58000"/>
                    <a:pt x="14823" y="58323"/>
                  </a:cubicBezTo>
                  <a:cubicBezTo>
                    <a:pt x="15598" y="57975"/>
                    <a:pt x="16310" y="58048"/>
                    <a:pt x="17121" y="58048"/>
                  </a:cubicBezTo>
                  <a:cubicBezTo>
                    <a:pt x="16434" y="57352"/>
                    <a:pt x="15023" y="57627"/>
                    <a:pt x="14102" y="57560"/>
                  </a:cubicBezTo>
                  <a:lnTo>
                    <a:pt x="14102" y="57560"/>
                  </a:lnTo>
                  <a:cubicBezTo>
                    <a:pt x="13342" y="57456"/>
                    <a:pt x="12708" y="57487"/>
                    <a:pt x="12055" y="57086"/>
                  </a:cubicBezTo>
                  <a:cubicBezTo>
                    <a:pt x="11359" y="56659"/>
                    <a:pt x="10677" y="56225"/>
                    <a:pt x="10007" y="55762"/>
                  </a:cubicBezTo>
                  <a:cubicBezTo>
                    <a:pt x="8949" y="55032"/>
                    <a:pt x="7942" y="54236"/>
                    <a:pt x="6988" y="53377"/>
                  </a:cubicBezTo>
                  <a:cubicBezTo>
                    <a:pt x="6062" y="52541"/>
                    <a:pt x="5288" y="51481"/>
                    <a:pt x="4329" y="50695"/>
                  </a:cubicBezTo>
                  <a:lnTo>
                    <a:pt x="4329" y="50695"/>
                  </a:lnTo>
                  <a:cubicBezTo>
                    <a:pt x="4214" y="50603"/>
                    <a:pt x="4093" y="50513"/>
                    <a:pt x="3970" y="50432"/>
                  </a:cubicBezTo>
                  <a:lnTo>
                    <a:pt x="3970" y="50432"/>
                  </a:lnTo>
                  <a:cubicBezTo>
                    <a:pt x="3540" y="50294"/>
                    <a:pt x="3103" y="50188"/>
                    <a:pt x="2660" y="50118"/>
                  </a:cubicBezTo>
                  <a:cubicBezTo>
                    <a:pt x="2219" y="50050"/>
                    <a:pt x="1860" y="50179"/>
                    <a:pt x="1428" y="50185"/>
                  </a:cubicBezTo>
                  <a:cubicBezTo>
                    <a:pt x="856" y="50216"/>
                    <a:pt x="769" y="49391"/>
                    <a:pt x="873" y="48995"/>
                  </a:cubicBezTo>
                  <a:cubicBezTo>
                    <a:pt x="317" y="48720"/>
                    <a:pt x="0" y="48283"/>
                    <a:pt x="185" y="47666"/>
                  </a:cubicBezTo>
                  <a:cubicBezTo>
                    <a:pt x="227" y="47520"/>
                    <a:pt x="354" y="46159"/>
                    <a:pt x="452" y="46069"/>
                  </a:cubicBezTo>
                  <a:lnTo>
                    <a:pt x="452" y="46069"/>
                  </a:lnTo>
                  <a:cubicBezTo>
                    <a:pt x="530" y="45820"/>
                    <a:pt x="940" y="46855"/>
                    <a:pt x="951" y="46891"/>
                  </a:cubicBezTo>
                  <a:cubicBezTo>
                    <a:pt x="1063" y="47525"/>
                    <a:pt x="1268" y="48569"/>
                    <a:pt x="2155" y="48401"/>
                  </a:cubicBezTo>
                  <a:cubicBezTo>
                    <a:pt x="2508" y="48302"/>
                    <a:pt x="2031" y="46619"/>
                    <a:pt x="2042" y="46260"/>
                  </a:cubicBezTo>
                  <a:cubicBezTo>
                    <a:pt x="2056" y="45994"/>
                    <a:pt x="2087" y="44333"/>
                    <a:pt x="2477" y="44224"/>
                  </a:cubicBezTo>
                  <a:cubicBezTo>
                    <a:pt x="2856" y="44078"/>
                    <a:pt x="3061" y="50095"/>
                    <a:pt x="4225" y="46659"/>
                  </a:cubicBezTo>
                  <a:cubicBezTo>
                    <a:pt x="4256" y="46572"/>
                    <a:pt x="4836" y="44919"/>
                    <a:pt x="4994" y="45780"/>
                  </a:cubicBezTo>
                  <a:cubicBezTo>
                    <a:pt x="5139" y="46549"/>
                    <a:pt x="4500" y="48274"/>
                    <a:pt x="5170" y="48830"/>
                  </a:cubicBezTo>
                  <a:cubicBezTo>
                    <a:pt x="5524" y="48816"/>
                    <a:pt x="5925" y="48816"/>
                    <a:pt x="6200" y="48561"/>
                  </a:cubicBezTo>
                  <a:cubicBezTo>
                    <a:pt x="6413" y="48364"/>
                    <a:pt x="6486" y="48056"/>
                    <a:pt x="6699" y="47865"/>
                  </a:cubicBezTo>
                  <a:cubicBezTo>
                    <a:pt x="7120" y="47506"/>
                    <a:pt x="7243" y="48260"/>
                    <a:pt x="7232" y="48535"/>
                  </a:cubicBezTo>
                  <a:lnTo>
                    <a:pt x="7224" y="48535"/>
                  </a:lnTo>
                  <a:cubicBezTo>
                    <a:pt x="7224" y="48945"/>
                    <a:pt x="7103" y="49304"/>
                    <a:pt x="6694" y="49444"/>
                  </a:cubicBezTo>
                  <a:cubicBezTo>
                    <a:pt x="6189" y="49621"/>
                    <a:pt x="6152" y="49840"/>
                    <a:pt x="6475" y="50252"/>
                  </a:cubicBezTo>
                  <a:cubicBezTo>
                    <a:pt x="7395" y="51335"/>
                    <a:pt x="8573" y="52250"/>
                    <a:pt x="9664" y="53153"/>
                  </a:cubicBezTo>
                  <a:lnTo>
                    <a:pt x="9664" y="53147"/>
                  </a:lnTo>
                  <a:cubicBezTo>
                    <a:pt x="10579" y="53896"/>
                    <a:pt x="11718" y="55105"/>
                    <a:pt x="12851" y="55512"/>
                  </a:cubicBezTo>
                  <a:cubicBezTo>
                    <a:pt x="13182" y="55641"/>
                    <a:pt x="13707" y="55554"/>
                    <a:pt x="14052" y="55568"/>
                  </a:cubicBezTo>
                  <a:cubicBezTo>
                    <a:pt x="14779" y="55568"/>
                    <a:pt x="15511" y="55602"/>
                    <a:pt x="16235" y="55610"/>
                  </a:cubicBezTo>
                  <a:cubicBezTo>
                    <a:pt x="17589" y="55627"/>
                    <a:pt x="18956" y="55636"/>
                    <a:pt x="20308" y="55579"/>
                  </a:cubicBezTo>
                  <a:cubicBezTo>
                    <a:pt x="20880" y="55532"/>
                    <a:pt x="20942" y="51646"/>
                    <a:pt x="20395" y="51343"/>
                  </a:cubicBezTo>
                  <a:lnTo>
                    <a:pt x="20395" y="51343"/>
                  </a:lnTo>
                  <a:cubicBezTo>
                    <a:pt x="19606" y="50850"/>
                    <a:pt x="19124" y="50342"/>
                    <a:pt x="18465" y="49685"/>
                  </a:cubicBezTo>
                  <a:lnTo>
                    <a:pt x="18465" y="49691"/>
                  </a:lnTo>
                  <a:cubicBezTo>
                    <a:pt x="18294" y="49478"/>
                    <a:pt x="18125" y="49256"/>
                    <a:pt x="17954" y="49037"/>
                  </a:cubicBezTo>
                  <a:lnTo>
                    <a:pt x="17954" y="49037"/>
                  </a:lnTo>
                  <a:cubicBezTo>
                    <a:pt x="17660" y="48667"/>
                    <a:pt x="17368" y="48277"/>
                    <a:pt x="17093" y="47884"/>
                  </a:cubicBezTo>
                  <a:lnTo>
                    <a:pt x="17093" y="47884"/>
                  </a:lnTo>
                  <a:cubicBezTo>
                    <a:pt x="16509" y="47074"/>
                    <a:pt x="15937" y="46263"/>
                    <a:pt x="15337" y="45466"/>
                  </a:cubicBezTo>
                  <a:cubicBezTo>
                    <a:pt x="14801" y="44748"/>
                    <a:pt x="14282" y="43862"/>
                    <a:pt x="13278" y="43850"/>
                  </a:cubicBezTo>
                  <a:cubicBezTo>
                    <a:pt x="12453" y="43845"/>
                    <a:pt x="11679" y="44535"/>
                    <a:pt x="10874" y="44703"/>
                  </a:cubicBezTo>
                  <a:cubicBezTo>
                    <a:pt x="10419" y="44801"/>
                    <a:pt x="9162" y="44546"/>
                    <a:pt x="9162" y="43839"/>
                  </a:cubicBezTo>
                  <a:cubicBezTo>
                    <a:pt x="8997" y="43284"/>
                    <a:pt x="10338" y="43850"/>
                    <a:pt x="10467" y="43912"/>
                  </a:cubicBezTo>
                  <a:cubicBezTo>
                    <a:pt x="10753" y="44058"/>
                    <a:pt x="11174" y="43747"/>
                    <a:pt x="11356" y="43564"/>
                  </a:cubicBezTo>
                  <a:cubicBezTo>
                    <a:pt x="10601" y="43564"/>
                    <a:pt x="9667" y="43643"/>
                    <a:pt x="8991" y="43247"/>
                  </a:cubicBezTo>
                  <a:cubicBezTo>
                    <a:pt x="8430" y="42913"/>
                    <a:pt x="8242" y="42052"/>
                    <a:pt x="8065" y="41469"/>
                  </a:cubicBezTo>
                  <a:cubicBezTo>
                    <a:pt x="7734" y="40456"/>
                    <a:pt x="8868" y="41603"/>
                    <a:pt x="9039" y="41864"/>
                  </a:cubicBezTo>
                  <a:cubicBezTo>
                    <a:pt x="9527" y="42602"/>
                    <a:pt x="10478" y="43107"/>
                    <a:pt x="11210" y="42237"/>
                  </a:cubicBezTo>
                  <a:cubicBezTo>
                    <a:pt x="10411" y="41772"/>
                    <a:pt x="9729" y="41340"/>
                    <a:pt x="9583" y="40394"/>
                  </a:cubicBezTo>
                  <a:cubicBezTo>
                    <a:pt x="9533" y="40072"/>
                    <a:pt x="9204" y="38248"/>
                    <a:pt x="9765" y="38310"/>
                  </a:cubicBezTo>
                  <a:cubicBezTo>
                    <a:pt x="10587" y="38139"/>
                    <a:pt x="10638" y="39651"/>
                    <a:pt x="10660" y="40077"/>
                  </a:cubicBezTo>
                  <a:cubicBezTo>
                    <a:pt x="10711" y="40997"/>
                    <a:pt x="11143" y="41730"/>
                    <a:pt x="12167" y="41707"/>
                  </a:cubicBezTo>
                  <a:cubicBezTo>
                    <a:pt x="12301" y="41671"/>
                    <a:pt x="11752" y="39828"/>
                    <a:pt x="11819" y="39449"/>
                  </a:cubicBezTo>
                  <a:cubicBezTo>
                    <a:pt x="11822" y="39460"/>
                    <a:pt x="11825" y="39471"/>
                    <a:pt x="11825" y="39480"/>
                  </a:cubicBezTo>
                  <a:cubicBezTo>
                    <a:pt x="11844" y="39340"/>
                    <a:pt x="12119" y="38097"/>
                    <a:pt x="12229" y="38164"/>
                  </a:cubicBezTo>
                  <a:cubicBezTo>
                    <a:pt x="12649" y="38512"/>
                    <a:pt x="12593" y="39536"/>
                    <a:pt x="12784" y="40010"/>
                  </a:cubicBezTo>
                  <a:cubicBezTo>
                    <a:pt x="13059" y="40694"/>
                    <a:pt x="13704" y="41084"/>
                    <a:pt x="14436" y="41042"/>
                  </a:cubicBezTo>
                  <a:cubicBezTo>
                    <a:pt x="15222" y="40955"/>
                    <a:pt x="14599" y="39870"/>
                    <a:pt x="14391" y="39463"/>
                  </a:cubicBezTo>
                  <a:cubicBezTo>
                    <a:pt x="14276" y="39233"/>
                    <a:pt x="13746" y="38548"/>
                    <a:pt x="14344" y="38610"/>
                  </a:cubicBezTo>
                  <a:cubicBezTo>
                    <a:pt x="14922" y="38669"/>
                    <a:pt x="15326" y="39219"/>
                    <a:pt x="15539" y="39718"/>
                  </a:cubicBezTo>
                  <a:cubicBezTo>
                    <a:pt x="15923" y="40622"/>
                    <a:pt x="15873" y="41676"/>
                    <a:pt x="15990" y="42633"/>
                  </a:cubicBezTo>
                  <a:cubicBezTo>
                    <a:pt x="16069" y="43480"/>
                    <a:pt x="16417" y="43786"/>
                    <a:pt x="16972" y="44414"/>
                  </a:cubicBezTo>
                  <a:lnTo>
                    <a:pt x="16972" y="44414"/>
                  </a:lnTo>
                  <a:cubicBezTo>
                    <a:pt x="18246" y="45688"/>
                    <a:pt x="19362" y="47211"/>
                    <a:pt x="20442" y="48656"/>
                  </a:cubicBezTo>
                  <a:cubicBezTo>
                    <a:pt x="20499" y="48454"/>
                    <a:pt x="20611" y="48272"/>
                    <a:pt x="20765" y="48126"/>
                  </a:cubicBezTo>
                  <a:cubicBezTo>
                    <a:pt x="20288" y="47761"/>
                    <a:pt x="19929" y="47194"/>
                    <a:pt x="20058" y="46572"/>
                  </a:cubicBezTo>
                  <a:cubicBezTo>
                    <a:pt x="20106" y="46328"/>
                    <a:pt x="20485" y="45968"/>
                    <a:pt x="20392" y="45766"/>
                  </a:cubicBezTo>
                  <a:cubicBezTo>
                    <a:pt x="20044" y="44970"/>
                    <a:pt x="20325" y="44195"/>
                    <a:pt x="21082" y="43811"/>
                  </a:cubicBezTo>
                  <a:cubicBezTo>
                    <a:pt x="21082" y="42804"/>
                    <a:pt x="21525" y="42274"/>
                    <a:pt x="22485" y="41901"/>
                  </a:cubicBezTo>
                  <a:cubicBezTo>
                    <a:pt x="23265" y="41609"/>
                    <a:pt x="24143" y="41702"/>
                    <a:pt x="24802" y="41166"/>
                  </a:cubicBezTo>
                  <a:cubicBezTo>
                    <a:pt x="24376" y="40978"/>
                    <a:pt x="24325" y="40585"/>
                    <a:pt x="24502" y="40195"/>
                  </a:cubicBezTo>
                  <a:lnTo>
                    <a:pt x="24502" y="40195"/>
                  </a:lnTo>
                  <a:cubicBezTo>
                    <a:pt x="24662" y="39884"/>
                    <a:pt x="25167" y="39415"/>
                    <a:pt x="25183" y="39062"/>
                  </a:cubicBezTo>
                  <a:cubicBezTo>
                    <a:pt x="24923" y="39202"/>
                    <a:pt x="24580" y="39258"/>
                    <a:pt x="24289" y="39275"/>
                  </a:cubicBezTo>
                  <a:lnTo>
                    <a:pt x="24289" y="39281"/>
                  </a:lnTo>
                  <a:cubicBezTo>
                    <a:pt x="23991" y="39306"/>
                    <a:pt x="23666" y="39264"/>
                    <a:pt x="23422" y="39067"/>
                  </a:cubicBezTo>
                  <a:cubicBezTo>
                    <a:pt x="23150" y="38837"/>
                    <a:pt x="23217" y="38276"/>
                    <a:pt x="22875" y="38167"/>
                  </a:cubicBezTo>
                  <a:cubicBezTo>
                    <a:pt x="22546" y="38063"/>
                    <a:pt x="22227" y="38209"/>
                    <a:pt x="22058" y="37836"/>
                  </a:cubicBezTo>
                  <a:cubicBezTo>
                    <a:pt x="21898" y="37502"/>
                    <a:pt x="21935" y="37081"/>
                    <a:pt x="22075" y="36750"/>
                  </a:cubicBezTo>
                  <a:cubicBezTo>
                    <a:pt x="22044" y="36775"/>
                    <a:pt x="22008" y="36795"/>
                    <a:pt x="21980" y="36818"/>
                  </a:cubicBezTo>
                  <a:cubicBezTo>
                    <a:pt x="21935" y="36141"/>
                    <a:pt x="21898" y="35524"/>
                    <a:pt x="21868" y="35008"/>
                  </a:cubicBezTo>
                  <a:lnTo>
                    <a:pt x="21868" y="35008"/>
                  </a:lnTo>
                  <a:cubicBezTo>
                    <a:pt x="21868" y="34610"/>
                    <a:pt x="21820" y="34209"/>
                    <a:pt x="21789" y="33813"/>
                  </a:cubicBezTo>
                  <a:cubicBezTo>
                    <a:pt x="21764" y="33398"/>
                    <a:pt x="21654" y="33373"/>
                    <a:pt x="21295" y="33154"/>
                  </a:cubicBezTo>
                  <a:cubicBezTo>
                    <a:pt x="20333" y="32562"/>
                    <a:pt x="19374" y="31964"/>
                    <a:pt x="18411" y="31361"/>
                  </a:cubicBezTo>
                  <a:cubicBezTo>
                    <a:pt x="17267" y="30643"/>
                    <a:pt x="16125" y="29914"/>
                    <a:pt x="14986" y="29179"/>
                  </a:cubicBezTo>
                  <a:cubicBezTo>
                    <a:pt x="14405" y="28800"/>
                    <a:pt x="13819" y="28416"/>
                    <a:pt x="13266" y="27989"/>
                  </a:cubicBezTo>
                  <a:cubicBezTo>
                    <a:pt x="13017" y="27801"/>
                    <a:pt x="12913" y="27770"/>
                    <a:pt x="12675" y="28026"/>
                  </a:cubicBezTo>
                  <a:cubicBezTo>
                    <a:pt x="12304" y="27678"/>
                    <a:pt x="11926" y="27324"/>
                    <a:pt x="11552" y="26971"/>
                  </a:cubicBezTo>
                  <a:cubicBezTo>
                    <a:pt x="11634" y="26918"/>
                    <a:pt x="11718" y="26861"/>
                    <a:pt x="11791" y="26803"/>
                  </a:cubicBezTo>
                  <a:cubicBezTo>
                    <a:pt x="11140" y="26180"/>
                    <a:pt x="10388" y="25636"/>
                    <a:pt x="9760" y="24990"/>
                  </a:cubicBezTo>
                  <a:cubicBezTo>
                    <a:pt x="9103" y="24309"/>
                    <a:pt x="9639" y="24009"/>
                    <a:pt x="9639" y="23296"/>
                  </a:cubicBezTo>
                  <a:cubicBezTo>
                    <a:pt x="10200" y="21790"/>
                    <a:pt x="10994" y="20538"/>
                    <a:pt x="11853" y="19175"/>
                  </a:cubicBezTo>
                  <a:cubicBezTo>
                    <a:pt x="13163" y="17088"/>
                    <a:pt x="14487" y="15015"/>
                    <a:pt x="15791" y="12933"/>
                  </a:cubicBezTo>
                  <a:cubicBezTo>
                    <a:pt x="16436" y="11884"/>
                    <a:pt x="17085" y="10835"/>
                    <a:pt x="17719" y="9780"/>
                  </a:cubicBezTo>
                  <a:cubicBezTo>
                    <a:pt x="18064" y="9208"/>
                    <a:pt x="18406" y="8627"/>
                    <a:pt x="18748" y="8049"/>
                  </a:cubicBezTo>
                  <a:cubicBezTo>
                    <a:pt x="18998" y="7614"/>
                    <a:pt x="19236" y="6938"/>
                    <a:pt x="19590" y="6590"/>
                  </a:cubicBezTo>
                  <a:lnTo>
                    <a:pt x="19584" y="6590"/>
                  </a:lnTo>
                  <a:cubicBezTo>
                    <a:pt x="20058" y="5757"/>
                    <a:pt x="20521" y="4907"/>
                    <a:pt x="20956" y="4054"/>
                  </a:cubicBezTo>
                  <a:cubicBezTo>
                    <a:pt x="21278" y="3415"/>
                    <a:pt x="22005" y="2433"/>
                    <a:pt x="21175" y="1970"/>
                  </a:cubicBezTo>
                  <a:cubicBezTo>
                    <a:pt x="20417" y="1555"/>
                    <a:pt x="19601" y="1336"/>
                    <a:pt x="18815" y="999"/>
                  </a:cubicBezTo>
                  <a:cubicBezTo>
                    <a:pt x="18650" y="926"/>
                    <a:pt x="17963" y="623"/>
                    <a:pt x="18338" y="385"/>
                  </a:cubicBezTo>
                  <a:cubicBezTo>
                    <a:pt x="18930" y="1"/>
                    <a:pt x="19808" y="234"/>
                    <a:pt x="20454" y="262"/>
                  </a:cubicBezTo>
                  <a:cubicBezTo>
                    <a:pt x="21351" y="306"/>
                    <a:pt x="22255" y="219"/>
                    <a:pt x="23150" y="306"/>
                  </a:cubicBezTo>
                  <a:cubicBezTo>
                    <a:pt x="24681" y="427"/>
                    <a:pt x="22692" y="3751"/>
                    <a:pt x="22692" y="4548"/>
                  </a:cubicBezTo>
                  <a:lnTo>
                    <a:pt x="22692" y="4548"/>
                  </a:lnTo>
                  <a:cubicBezTo>
                    <a:pt x="22235" y="5732"/>
                    <a:pt x="21710" y="6882"/>
                    <a:pt x="21175" y="8029"/>
                  </a:cubicBezTo>
                  <a:lnTo>
                    <a:pt x="21169" y="8029"/>
                  </a:lnTo>
                  <a:cubicBezTo>
                    <a:pt x="20869" y="8669"/>
                    <a:pt x="20558" y="9309"/>
                    <a:pt x="20246" y="9951"/>
                  </a:cubicBezTo>
                  <a:lnTo>
                    <a:pt x="20246" y="9951"/>
                  </a:lnTo>
                  <a:cubicBezTo>
                    <a:pt x="19918" y="10622"/>
                    <a:pt x="19584" y="11286"/>
                    <a:pt x="19253" y="11948"/>
                  </a:cubicBezTo>
                  <a:lnTo>
                    <a:pt x="19253" y="11948"/>
                  </a:lnTo>
                  <a:cubicBezTo>
                    <a:pt x="17547" y="15332"/>
                    <a:pt x="15746" y="18662"/>
                    <a:pt x="13973" y="22008"/>
                  </a:cubicBezTo>
                  <a:lnTo>
                    <a:pt x="13973" y="22008"/>
                  </a:lnTo>
                  <a:cubicBezTo>
                    <a:pt x="13802" y="22320"/>
                    <a:pt x="13101" y="23217"/>
                    <a:pt x="13438" y="23551"/>
                  </a:cubicBezTo>
                  <a:cubicBezTo>
                    <a:pt x="13662" y="23795"/>
                    <a:pt x="13979" y="23992"/>
                    <a:pt x="14274" y="24149"/>
                  </a:cubicBezTo>
                  <a:cubicBezTo>
                    <a:pt x="14504" y="23807"/>
                    <a:pt x="14621" y="23588"/>
                    <a:pt x="14621" y="23588"/>
                  </a:cubicBezTo>
                  <a:lnTo>
                    <a:pt x="15965" y="24404"/>
                  </a:lnTo>
                  <a:cubicBezTo>
                    <a:pt x="15704" y="24884"/>
                    <a:pt x="16167" y="24988"/>
                    <a:pt x="16552" y="25277"/>
                  </a:cubicBezTo>
                  <a:cubicBezTo>
                    <a:pt x="17020" y="25641"/>
                    <a:pt x="17508" y="25983"/>
                    <a:pt x="17991" y="26337"/>
                  </a:cubicBezTo>
                  <a:cubicBezTo>
                    <a:pt x="18964" y="27044"/>
                    <a:pt x="19966" y="27709"/>
                    <a:pt x="21006" y="28317"/>
                  </a:cubicBezTo>
                  <a:cubicBezTo>
                    <a:pt x="22664" y="29280"/>
                    <a:pt x="24451" y="30023"/>
                    <a:pt x="26325" y="30444"/>
                  </a:cubicBezTo>
                  <a:cubicBezTo>
                    <a:pt x="28098" y="30837"/>
                    <a:pt x="29812" y="30988"/>
                    <a:pt x="31246" y="29743"/>
                  </a:cubicBezTo>
                  <a:cubicBezTo>
                    <a:pt x="32688" y="28494"/>
                    <a:pt x="33653" y="26688"/>
                    <a:pt x="34427" y="24965"/>
                  </a:cubicBezTo>
                  <a:cubicBezTo>
                    <a:pt x="34514" y="25310"/>
                    <a:pt x="34556" y="25666"/>
                    <a:pt x="34553" y="26026"/>
                  </a:cubicBezTo>
                  <a:cubicBezTo>
                    <a:pt x="35274" y="25664"/>
                    <a:pt x="36085" y="23574"/>
                    <a:pt x="36085" y="23574"/>
                  </a:cubicBezTo>
                  <a:cubicBezTo>
                    <a:pt x="35956" y="24087"/>
                    <a:pt x="35866" y="24623"/>
                    <a:pt x="35858" y="25159"/>
                  </a:cubicBezTo>
                  <a:cubicBezTo>
                    <a:pt x="36256" y="24281"/>
                    <a:pt x="36567" y="23372"/>
                    <a:pt x="36834" y="22446"/>
                  </a:cubicBezTo>
                  <a:cubicBezTo>
                    <a:pt x="36231" y="22244"/>
                    <a:pt x="35507" y="21703"/>
                    <a:pt x="35078" y="21226"/>
                  </a:cubicBezTo>
                  <a:lnTo>
                    <a:pt x="35670" y="20140"/>
                  </a:lnTo>
                  <a:cubicBezTo>
                    <a:pt x="35945" y="20334"/>
                    <a:pt x="36228" y="20510"/>
                    <a:pt x="36520" y="20673"/>
                  </a:cubicBezTo>
                  <a:cubicBezTo>
                    <a:pt x="34873" y="17868"/>
                    <a:pt x="33874" y="14703"/>
                    <a:pt x="32763" y="11660"/>
                  </a:cubicBezTo>
                  <a:cubicBezTo>
                    <a:pt x="31692" y="8734"/>
                    <a:pt x="30704" y="5777"/>
                    <a:pt x="29636" y="2851"/>
                  </a:cubicBezTo>
                  <a:lnTo>
                    <a:pt x="29636" y="2851"/>
                  </a:lnTo>
                  <a:cubicBezTo>
                    <a:pt x="29333" y="2088"/>
                    <a:pt x="28808" y="1252"/>
                    <a:pt x="28923" y="399"/>
                  </a:cubicBezTo>
                  <a:cubicBezTo>
                    <a:pt x="29515" y="315"/>
                    <a:pt x="31863" y="399"/>
                    <a:pt x="31863" y="399"/>
                  </a:cubicBezTo>
                  <a:cubicBezTo>
                    <a:pt x="31941" y="649"/>
                    <a:pt x="31832" y="960"/>
                    <a:pt x="31723" y="1179"/>
                  </a:cubicBezTo>
                  <a:lnTo>
                    <a:pt x="31723" y="1179"/>
                  </a:lnTo>
                  <a:cubicBezTo>
                    <a:pt x="31546" y="1563"/>
                    <a:pt x="31288" y="1917"/>
                    <a:pt x="31021" y="2242"/>
                  </a:cubicBezTo>
                  <a:cubicBezTo>
                    <a:pt x="30704" y="2626"/>
                    <a:pt x="31703" y="3990"/>
                    <a:pt x="31911" y="4394"/>
                  </a:cubicBezTo>
                  <a:cubicBezTo>
                    <a:pt x="32960" y="6419"/>
                    <a:pt x="34001" y="8447"/>
                    <a:pt x="35069" y="10464"/>
                  </a:cubicBezTo>
                  <a:cubicBezTo>
                    <a:pt x="36124" y="12484"/>
                    <a:pt x="37179" y="14507"/>
                    <a:pt x="38256" y="16521"/>
                  </a:cubicBezTo>
                  <a:cubicBezTo>
                    <a:pt x="38691" y="17323"/>
                    <a:pt x="39092" y="18179"/>
                    <a:pt x="39600" y="18948"/>
                  </a:cubicBezTo>
                  <a:cubicBezTo>
                    <a:pt x="39984" y="19537"/>
                    <a:pt x="40374" y="20336"/>
                    <a:pt x="40226" y="21069"/>
                  </a:cubicBezTo>
                  <a:close/>
                  <a:moveTo>
                    <a:pt x="22336" y="46249"/>
                  </a:moveTo>
                  <a:cubicBezTo>
                    <a:pt x="22356" y="45553"/>
                    <a:pt x="22636" y="45890"/>
                    <a:pt x="23099" y="45713"/>
                  </a:cubicBezTo>
                  <a:cubicBezTo>
                    <a:pt x="22521" y="45480"/>
                    <a:pt x="22123" y="45626"/>
                    <a:pt x="21587" y="45912"/>
                  </a:cubicBezTo>
                  <a:cubicBezTo>
                    <a:pt x="21826" y="46072"/>
                    <a:pt x="22086" y="46126"/>
                    <a:pt x="22336" y="46249"/>
                  </a:cubicBezTo>
                  <a:close/>
                  <a:moveTo>
                    <a:pt x="20880" y="46894"/>
                  </a:moveTo>
                  <a:cubicBezTo>
                    <a:pt x="21088" y="47469"/>
                    <a:pt x="21727" y="47610"/>
                    <a:pt x="22154" y="47183"/>
                  </a:cubicBezTo>
                  <a:cubicBezTo>
                    <a:pt x="21710" y="47006"/>
                    <a:pt x="21284" y="46779"/>
                    <a:pt x="20922" y="46462"/>
                  </a:cubicBezTo>
                  <a:cubicBezTo>
                    <a:pt x="20844" y="46591"/>
                    <a:pt x="20830" y="46751"/>
                    <a:pt x="20880" y="46894"/>
                  </a:cubicBezTo>
                  <a:cubicBezTo>
                    <a:pt x="20880" y="46900"/>
                    <a:pt x="20832" y="46762"/>
                    <a:pt x="20880" y="46894"/>
                  </a:cubicBezTo>
                  <a:close/>
                  <a:moveTo>
                    <a:pt x="21337" y="44414"/>
                  </a:moveTo>
                  <a:cubicBezTo>
                    <a:pt x="21393" y="44541"/>
                    <a:pt x="21228" y="44383"/>
                    <a:pt x="21295" y="44336"/>
                  </a:cubicBezTo>
                  <a:lnTo>
                    <a:pt x="21295" y="44336"/>
                  </a:lnTo>
                  <a:cubicBezTo>
                    <a:pt x="20973" y="44658"/>
                    <a:pt x="20818" y="45006"/>
                    <a:pt x="21071" y="45438"/>
                  </a:cubicBezTo>
                  <a:cubicBezTo>
                    <a:pt x="21368" y="45438"/>
                    <a:pt x="21685" y="45102"/>
                    <a:pt x="22008" y="45102"/>
                  </a:cubicBezTo>
                  <a:cubicBezTo>
                    <a:pt x="21747" y="44908"/>
                    <a:pt x="21514" y="44695"/>
                    <a:pt x="21337" y="44414"/>
                  </a:cubicBezTo>
                  <a:cubicBezTo>
                    <a:pt x="21391" y="44541"/>
                    <a:pt x="21489" y="44644"/>
                    <a:pt x="21337" y="44414"/>
                  </a:cubicBezTo>
                  <a:close/>
                  <a:moveTo>
                    <a:pt x="23357" y="42066"/>
                  </a:moveTo>
                  <a:cubicBezTo>
                    <a:pt x="22760" y="42254"/>
                    <a:pt x="21520" y="42726"/>
                    <a:pt x="21733" y="43567"/>
                  </a:cubicBezTo>
                  <a:cubicBezTo>
                    <a:pt x="22232" y="43432"/>
                    <a:pt x="22746" y="43354"/>
                    <a:pt x="23265" y="43334"/>
                  </a:cubicBezTo>
                  <a:cubicBezTo>
                    <a:pt x="22959" y="43028"/>
                    <a:pt x="23209" y="42347"/>
                    <a:pt x="23363" y="42061"/>
                  </a:cubicBezTo>
                  <a:lnTo>
                    <a:pt x="23357" y="42066"/>
                  </a:lnTo>
                  <a:cubicBezTo>
                    <a:pt x="22928" y="42201"/>
                    <a:pt x="23354" y="42061"/>
                    <a:pt x="23354" y="42066"/>
                  </a:cubicBezTo>
                  <a:close/>
                  <a:moveTo>
                    <a:pt x="23624" y="43640"/>
                  </a:moveTo>
                  <a:cubicBezTo>
                    <a:pt x="23057" y="43713"/>
                    <a:pt x="22521" y="43859"/>
                    <a:pt x="21971" y="44010"/>
                  </a:cubicBezTo>
                  <a:cubicBezTo>
                    <a:pt x="22033" y="43988"/>
                    <a:pt x="22100" y="43977"/>
                    <a:pt x="22162" y="43957"/>
                  </a:cubicBezTo>
                  <a:cubicBezTo>
                    <a:pt x="22288" y="43937"/>
                    <a:pt x="22064" y="44120"/>
                    <a:pt x="21971" y="44010"/>
                  </a:cubicBezTo>
                  <a:cubicBezTo>
                    <a:pt x="22283" y="44383"/>
                    <a:pt x="22807" y="44426"/>
                    <a:pt x="23113" y="44731"/>
                  </a:cubicBezTo>
                  <a:cubicBezTo>
                    <a:pt x="22942" y="44311"/>
                    <a:pt x="23363" y="43901"/>
                    <a:pt x="23624" y="43640"/>
                  </a:cubicBezTo>
                  <a:close/>
                  <a:moveTo>
                    <a:pt x="29812" y="71808"/>
                  </a:moveTo>
                  <a:cubicBezTo>
                    <a:pt x="29706" y="71702"/>
                    <a:pt x="29607" y="71589"/>
                    <a:pt x="29515" y="71472"/>
                  </a:cubicBezTo>
                  <a:cubicBezTo>
                    <a:pt x="29689" y="71696"/>
                    <a:pt x="29484" y="71539"/>
                    <a:pt x="29515" y="71472"/>
                  </a:cubicBezTo>
                  <a:cubicBezTo>
                    <a:pt x="29349" y="71800"/>
                    <a:pt x="29142" y="72221"/>
                    <a:pt x="28887" y="72479"/>
                  </a:cubicBezTo>
                  <a:cubicBezTo>
                    <a:pt x="29537" y="72692"/>
                    <a:pt x="30264" y="72751"/>
                    <a:pt x="30934" y="72568"/>
                  </a:cubicBezTo>
                  <a:cubicBezTo>
                    <a:pt x="30519" y="72383"/>
                    <a:pt x="30140" y="72125"/>
                    <a:pt x="29812" y="71808"/>
                  </a:cubicBezTo>
                  <a:close/>
                  <a:moveTo>
                    <a:pt x="30295" y="70728"/>
                  </a:moveTo>
                  <a:cubicBezTo>
                    <a:pt x="30171" y="70650"/>
                    <a:pt x="30051" y="70582"/>
                    <a:pt x="29927" y="70495"/>
                  </a:cubicBezTo>
                  <a:cubicBezTo>
                    <a:pt x="30014" y="70644"/>
                    <a:pt x="30208" y="70748"/>
                    <a:pt x="30373" y="70770"/>
                  </a:cubicBezTo>
                  <a:cubicBezTo>
                    <a:pt x="30348" y="70759"/>
                    <a:pt x="30317" y="70739"/>
                    <a:pt x="30295" y="70728"/>
                  </a:cubicBezTo>
                  <a:cubicBezTo>
                    <a:pt x="30281" y="70722"/>
                    <a:pt x="30317" y="70739"/>
                    <a:pt x="30295" y="70728"/>
                  </a:cubicBezTo>
                  <a:close/>
                  <a:moveTo>
                    <a:pt x="38764" y="23049"/>
                  </a:moveTo>
                  <a:cubicBezTo>
                    <a:pt x="38534" y="23018"/>
                    <a:pt x="38307" y="22973"/>
                    <a:pt x="38082" y="22917"/>
                  </a:cubicBezTo>
                  <a:cubicBezTo>
                    <a:pt x="38167" y="22945"/>
                    <a:pt x="38178" y="22990"/>
                    <a:pt x="38124" y="23049"/>
                  </a:cubicBezTo>
                  <a:cubicBezTo>
                    <a:pt x="38040" y="23074"/>
                    <a:pt x="38026" y="23027"/>
                    <a:pt x="38074" y="22917"/>
                  </a:cubicBezTo>
                  <a:cubicBezTo>
                    <a:pt x="37984" y="23229"/>
                    <a:pt x="37886" y="23537"/>
                    <a:pt x="37788" y="23849"/>
                  </a:cubicBezTo>
                  <a:lnTo>
                    <a:pt x="37782" y="23849"/>
                  </a:lnTo>
                  <a:cubicBezTo>
                    <a:pt x="37692" y="24140"/>
                    <a:pt x="37600" y="24429"/>
                    <a:pt x="37507" y="24721"/>
                  </a:cubicBezTo>
                  <a:cubicBezTo>
                    <a:pt x="38001" y="24225"/>
                    <a:pt x="38425" y="23661"/>
                    <a:pt x="38764" y="23049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034500" y="2207872"/>
              <a:ext cx="1184701" cy="2195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pengaturan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836759" y="449439"/>
            <a:ext cx="7776668" cy="458374"/>
            <a:chOff x="-4806011" y="1828026"/>
            <a:chExt cx="9367233" cy="552125"/>
          </a:xfrm>
        </p:grpSpPr>
        <p:sp>
          <p:nvSpPr>
            <p:cNvPr id="1792" name="Google Shape;1792;p36"/>
            <p:cNvSpPr/>
            <p:nvPr/>
          </p:nvSpPr>
          <p:spPr>
            <a:xfrm>
              <a:off x="4417397" y="1894634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-4806011" y="2239551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4082861" y="1828026"/>
              <a:ext cx="406449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5901777" y="3451626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1217288" y="1694726"/>
            <a:ext cx="3382741" cy="5488819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10;p46">
            <a:extLst>
              <a:ext uri="{FF2B5EF4-FFF2-40B4-BE49-F238E27FC236}">
                <a16:creationId xmlns:a16="http://schemas.microsoft.com/office/drawing/2014/main" id="{681F8FA4-DBAF-4E2E-AFAA-53EBEA5FFBDE}"/>
              </a:ext>
            </a:extLst>
          </p:cNvPr>
          <p:cNvGrpSpPr/>
          <p:nvPr/>
        </p:nvGrpSpPr>
        <p:grpSpPr>
          <a:xfrm>
            <a:off x="19643" y="2985821"/>
            <a:ext cx="940543" cy="3233708"/>
            <a:chOff x="5441188" y="1765000"/>
            <a:chExt cx="1499500" cy="5377138"/>
          </a:xfrm>
        </p:grpSpPr>
        <p:sp>
          <p:nvSpPr>
            <p:cNvPr id="46" name="Google Shape;2111;p46">
              <a:extLst>
                <a:ext uri="{FF2B5EF4-FFF2-40B4-BE49-F238E27FC236}">
                  <a16:creationId xmlns:a16="http://schemas.microsoft.com/office/drawing/2014/main" id="{CD1DAAC7-E988-4937-A79B-70B44ABBC240}"/>
                </a:ext>
              </a:extLst>
            </p:cNvPr>
            <p:cNvSpPr/>
            <p:nvPr/>
          </p:nvSpPr>
          <p:spPr>
            <a:xfrm rot="10605629" flipH="1">
              <a:off x="5559446" y="4495954"/>
              <a:ext cx="1308505" cy="2611299"/>
            </a:xfrm>
            <a:custGeom>
              <a:avLst/>
              <a:gdLst/>
              <a:ahLst/>
              <a:cxnLst/>
              <a:rect l="l" t="t" r="r" b="b"/>
              <a:pathLst>
                <a:path w="14893" h="29721" extrusionOk="0">
                  <a:moveTo>
                    <a:pt x="718" y="12549"/>
                  </a:moveTo>
                  <a:cubicBezTo>
                    <a:pt x="893" y="12605"/>
                    <a:pt x="1068" y="12645"/>
                    <a:pt x="1248" y="12668"/>
                  </a:cubicBezTo>
                  <a:cubicBezTo>
                    <a:pt x="1051" y="12724"/>
                    <a:pt x="847" y="12764"/>
                    <a:pt x="644" y="12792"/>
                  </a:cubicBezTo>
                  <a:lnTo>
                    <a:pt x="616" y="12820"/>
                  </a:lnTo>
                  <a:cubicBezTo>
                    <a:pt x="599" y="12797"/>
                    <a:pt x="582" y="12775"/>
                    <a:pt x="565" y="12758"/>
                  </a:cubicBezTo>
                  <a:cubicBezTo>
                    <a:pt x="605" y="12679"/>
                    <a:pt x="655" y="12611"/>
                    <a:pt x="718" y="12549"/>
                  </a:cubicBezTo>
                  <a:close/>
                  <a:moveTo>
                    <a:pt x="14107" y="14955"/>
                  </a:moveTo>
                  <a:cubicBezTo>
                    <a:pt x="14175" y="15011"/>
                    <a:pt x="14232" y="15079"/>
                    <a:pt x="14277" y="15152"/>
                  </a:cubicBezTo>
                  <a:cubicBezTo>
                    <a:pt x="14260" y="15169"/>
                    <a:pt x="14243" y="15192"/>
                    <a:pt x="14232" y="15214"/>
                  </a:cubicBezTo>
                  <a:lnTo>
                    <a:pt x="14198" y="15192"/>
                  </a:lnTo>
                  <a:cubicBezTo>
                    <a:pt x="13994" y="15181"/>
                    <a:pt x="13791" y="15152"/>
                    <a:pt x="13588" y="15113"/>
                  </a:cubicBezTo>
                  <a:cubicBezTo>
                    <a:pt x="13769" y="15073"/>
                    <a:pt x="13944" y="15022"/>
                    <a:pt x="14107" y="14955"/>
                  </a:cubicBezTo>
                  <a:close/>
                  <a:moveTo>
                    <a:pt x="6461" y="1"/>
                  </a:moveTo>
                  <a:cubicBezTo>
                    <a:pt x="6156" y="396"/>
                    <a:pt x="5998" y="887"/>
                    <a:pt x="6020" y="1390"/>
                  </a:cubicBezTo>
                  <a:lnTo>
                    <a:pt x="5936" y="1418"/>
                  </a:lnTo>
                  <a:cubicBezTo>
                    <a:pt x="5715" y="1497"/>
                    <a:pt x="5506" y="1587"/>
                    <a:pt x="5309" y="1700"/>
                  </a:cubicBezTo>
                  <a:cubicBezTo>
                    <a:pt x="5066" y="1260"/>
                    <a:pt x="4659" y="932"/>
                    <a:pt x="4168" y="797"/>
                  </a:cubicBezTo>
                  <a:lnTo>
                    <a:pt x="4168" y="797"/>
                  </a:lnTo>
                  <a:cubicBezTo>
                    <a:pt x="4575" y="1045"/>
                    <a:pt x="4908" y="1390"/>
                    <a:pt x="5139" y="1802"/>
                  </a:cubicBezTo>
                  <a:cubicBezTo>
                    <a:pt x="5049" y="1859"/>
                    <a:pt x="4964" y="1926"/>
                    <a:pt x="4880" y="1994"/>
                  </a:cubicBezTo>
                  <a:cubicBezTo>
                    <a:pt x="4574" y="1854"/>
                    <a:pt x="4245" y="1785"/>
                    <a:pt x="3916" y="1785"/>
                  </a:cubicBezTo>
                  <a:cubicBezTo>
                    <a:pt x="3753" y="1785"/>
                    <a:pt x="3589" y="1802"/>
                    <a:pt x="3428" y="1836"/>
                  </a:cubicBezTo>
                  <a:cubicBezTo>
                    <a:pt x="3479" y="1831"/>
                    <a:pt x="3531" y="1829"/>
                    <a:pt x="3582" y="1829"/>
                  </a:cubicBezTo>
                  <a:cubicBezTo>
                    <a:pt x="3965" y="1829"/>
                    <a:pt x="4343" y="1959"/>
                    <a:pt x="4642" y="2203"/>
                  </a:cubicBezTo>
                  <a:cubicBezTo>
                    <a:pt x="4569" y="2282"/>
                    <a:pt x="4496" y="2361"/>
                    <a:pt x="4433" y="2446"/>
                  </a:cubicBezTo>
                  <a:cubicBezTo>
                    <a:pt x="4394" y="2497"/>
                    <a:pt x="4360" y="2542"/>
                    <a:pt x="4332" y="2593"/>
                  </a:cubicBezTo>
                  <a:cubicBezTo>
                    <a:pt x="4289" y="2588"/>
                    <a:pt x="4246" y="2585"/>
                    <a:pt x="4203" y="2585"/>
                  </a:cubicBezTo>
                  <a:cubicBezTo>
                    <a:pt x="3771" y="2585"/>
                    <a:pt x="3371" y="2841"/>
                    <a:pt x="3191" y="3242"/>
                  </a:cubicBezTo>
                  <a:cubicBezTo>
                    <a:pt x="3389" y="2977"/>
                    <a:pt x="3665" y="2785"/>
                    <a:pt x="3982" y="2689"/>
                  </a:cubicBezTo>
                  <a:cubicBezTo>
                    <a:pt x="4038" y="2672"/>
                    <a:pt x="4095" y="2663"/>
                    <a:pt x="4154" y="2663"/>
                  </a:cubicBezTo>
                  <a:cubicBezTo>
                    <a:pt x="4196" y="2663"/>
                    <a:pt x="4239" y="2668"/>
                    <a:pt x="4281" y="2677"/>
                  </a:cubicBezTo>
                  <a:cubicBezTo>
                    <a:pt x="4179" y="2841"/>
                    <a:pt x="4106" y="3022"/>
                    <a:pt x="4049" y="3208"/>
                  </a:cubicBezTo>
                  <a:cubicBezTo>
                    <a:pt x="3598" y="3366"/>
                    <a:pt x="3287" y="3779"/>
                    <a:pt x="3248" y="4259"/>
                  </a:cubicBezTo>
                  <a:cubicBezTo>
                    <a:pt x="3372" y="3880"/>
                    <a:pt x="3648" y="3570"/>
                    <a:pt x="4010" y="3400"/>
                  </a:cubicBezTo>
                  <a:lnTo>
                    <a:pt x="4010" y="3400"/>
                  </a:lnTo>
                  <a:cubicBezTo>
                    <a:pt x="3959" y="3660"/>
                    <a:pt x="3970" y="3931"/>
                    <a:pt x="4044" y="4185"/>
                  </a:cubicBezTo>
                  <a:cubicBezTo>
                    <a:pt x="4134" y="4507"/>
                    <a:pt x="4394" y="4761"/>
                    <a:pt x="4705" y="4919"/>
                  </a:cubicBezTo>
                  <a:cubicBezTo>
                    <a:pt x="4625" y="5027"/>
                    <a:pt x="4592" y="5157"/>
                    <a:pt x="4614" y="5286"/>
                  </a:cubicBezTo>
                  <a:cubicBezTo>
                    <a:pt x="4648" y="5473"/>
                    <a:pt x="4750" y="5642"/>
                    <a:pt x="4897" y="5767"/>
                  </a:cubicBezTo>
                  <a:cubicBezTo>
                    <a:pt x="5188" y="6038"/>
                    <a:pt x="5571" y="6185"/>
                    <a:pt x="5970" y="6185"/>
                  </a:cubicBezTo>
                  <a:cubicBezTo>
                    <a:pt x="6035" y="6185"/>
                    <a:pt x="6100" y="6181"/>
                    <a:pt x="6165" y="6173"/>
                  </a:cubicBezTo>
                  <a:lnTo>
                    <a:pt x="6165" y="6173"/>
                  </a:lnTo>
                  <a:cubicBezTo>
                    <a:pt x="6246" y="6282"/>
                    <a:pt x="6328" y="6391"/>
                    <a:pt x="6416" y="6495"/>
                  </a:cubicBezTo>
                  <a:cubicBezTo>
                    <a:pt x="6433" y="6721"/>
                    <a:pt x="6438" y="6947"/>
                    <a:pt x="6438" y="7161"/>
                  </a:cubicBezTo>
                  <a:cubicBezTo>
                    <a:pt x="6438" y="7359"/>
                    <a:pt x="6427" y="7551"/>
                    <a:pt x="6416" y="7743"/>
                  </a:cubicBezTo>
                  <a:cubicBezTo>
                    <a:pt x="6071" y="7760"/>
                    <a:pt x="5732" y="7828"/>
                    <a:pt x="5405" y="7935"/>
                  </a:cubicBezTo>
                  <a:cubicBezTo>
                    <a:pt x="4981" y="8268"/>
                    <a:pt x="4535" y="8585"/>
                    <a:pt x="4083" y="8878"/>
                  </a:cubicBezTo>
                  <a:cubicBezTo>
                    <a:pt x="4378" y="8817"/>
                    <a:pt x="4679" y="8786"/>
                    <a:pt x="4981" y="8786"/>
                  </a:cubicBezTo>
                  <a:cubicBezTo>
                    <a:pt x="5068" y="8786"/>
                    <a:pt x="5154" y="8788"/>
                    <a:pt x="5241" y="8793"/>
                  </a:cubicBezTo>
                  <a:cubicBezTo>
                    <a:pt x="5269" y="8816"/>
                    <a:pt x="5297" y="8844"/>
                    <a:pt x="5331" y="8867"/>
                  </a:cubicBezTo>
                  <a:cubicBezTo>
                    <a:pt x="4761" y="9324"/>
                    <a:pt x="4117" y="9674"/>
                    <a:pt x="3434" y="9917"/>
                  </a:cubicBezTo>
                  <a:cubicBezTo>
                    <a:pt x="3434" y="10132"/>
                    <a:pt x="3428" y="10352"/>
                    <a:pt x="3411" y="10572"/>
                  </a:cubicBezTo>
                  <a:cubicBezTo>
                    <a:pt x="3298" y="10442"/>
                    <a:pt x="3146" y="10352"/>
                    <a:pt x="2982" y="10307"/>
                  </a:cubicBezTo>
                  <a:cubicBezTo>
                    <a:pt x="2951" y="10301"/>
                    <a:pt x="2920" y="10298"/>
                    <a:pt x="2888" y="10298"/>
                  </a:cubicBezTo>
                  <a:cubicBezTo>
                    <a:pt x="2856" y="10298"/>
                    <a:pt x="2824" y="10301"/>
                    <a:pt x="2790" y="10307"/>
                  </a:cubicBezTo>
                  <a:cubicBezTo>
                    <a:pt x="2457" y="10375"/>
                    <a:pt x="2180" y="10606"/>
                    <a:pt x="2062" y="10928"/>
                  </a:cubicBezTo>
                  <a:cubicBezTo>
                    <a:pt x="1887" y="11391"/>
                    <a:pt x="1711" y="11747"/>
                    <a:pt x="1333" y="12120"/>
                  </a:cubicBezTo>
                  <a:cubicBezTo>
                    <a:pt x="1246" y="12126"/>
                    <a:pt x="1159" y="12130"/>
                    <a:pt x="1072" y="12130"/>
                  </a:cubicBezTo>
                  <a:cubicBezTo>
                    <a:pt x="862" y="12130"/>
                    <a:pt x="654" y="12111"/>
                    <a:pt x="446" y="12075"/>
                  </a:cubicBezTo>
                  <a:cubicBezTo>
                    <a:pt x="288" y="12210"/>
                    <a:pt x="141" y="12351"/>
                    <a:pt x="0" y="12504"/>
                  </a:cubicBezTo>
                  <a:lnTo>
                    <a:pt x="192" y="13187"/>
                  </a:lnTo>
                  <a:cubicBezTo>
                    <a:pt x="130" y="13238"/>
                    <a:pt x="74" y="13294"/>
                    <a:pt x="17" y="13351"/>
                  </a:cubicBezTo>
                  <a:cubicBezTo>
                    <a:pt x="102" y="13616"/>
                    <a:pt x="125" y="13899"/>
                    <a:pt x="85" y="14175"/>
                  </a:cubicBezTo>
                  <a:cubicBezTo>
                    <a:pt x="68" y="14300"/>
                    <a:pt x="158" y="14413"/>
                    <a:pt x="283" y="14424"/>
                  </a:cubicBezTo>
                  <a:lnTo>
                    <a:pt x="288" y="14424"/>
                  </a:lnTo>
                  <a:cubicBezTo>
                    <a:pt x="292" y="14424"/>
                    <a:pt x="295" y="14424"/>
                    <a:pt x="299" y="14424"/>
                  </a:cubicBezTo>
                  <a:cubicBezTo>
                    <a:pt x="418" y="14424"/>
                    <a:pt x="514" y="14330"/>
                    <a:pt x="520" y="14209"/>
                  </a:cubicBezTo>
                  <a:cubicBezTo>
                    <a:pt x="520" y="14006"/>
                    <a:pt x="520" y="13803"/>
                    <a:pt x="520" y="13611"/>
                  </a:cubicBezTo>
                  <a:cubicBezTo>
                    <a:pt x="593" y="13549"/>
                    <a:pt x="661" y="13481"/>
                    <a:pt x="723" y="13407"/>
                  </a:cubicBezTo>
                  <a:lnTo>
                    <a:pt x="994" y="13351"/>
                  </a:lnTo>
                  <a:lnTo>
                    <a:pt x="994" y="13351"/>
                  </a:lnTo>
                  <a:cubicBezTo>
                    <a:pt x="949" y="13396"/>
                    <a:pt x="904" y="13441"/>
                    <a:pt x="859" y="13492"/>
                  </a:cubicBezTo>
                  <a:cubicBezTo>
                    <a:pt x="893" y="13797"/>
                    <a:pt x="932" y="14102"/>
                    <a:pt x="972" y="14413"/>
                  </a:cubicBezTo>
                  <a:cubicBezTo>
                    <a:pt x="1062" y="14441"/>
                    <a:pt x="1158" y="14475"/>
                    <a:pt x="1243" y="14514"/>
                  </a:cubicBezTo>
                  <a:cubicBezTo>
                    <a:pt x="1265" y="14593"/>
                    <a:pt x="1282" y="14672"/>
                    <a:pt x="1299" y="14757"/>
                  </a:cubicBezTo>
                  <a:cubicBezTo>
                    <a:pt x="1457" y="14853"/>
                    <a:pt x="1576" y="15017"/>
                    <a:pt x="1627" y="15198"/>
                  </a:cubicBezTo>
                  <a:cubicBezTo>
                    <a:pt x="1655" y="15297"/>
                    <a:pt x="1747" y="15357"/>
                    <a:pt x="1843" y="15357"/>
                  </a:cubicBezTo>
                  <a:cubicBezTo>
                    <a:pt x="1861" y="15357"/>
                    <a:pt x="1880" y="15355"/>
                    <a:pt x="1898" y="15350"/>
                  </a:cubicBezTo>
                  <a:lnTo>
                    <a:pt x="1903" y="15350"/>
                  </a:lnTo>
                  <a:cubicBezTo>
                    <a:pt x="1988" y="15327"/>
                    <a:pt x="2045" y="15254"/>
                    <a:pt x="2056" y="15169"/>
                  </a:cubicBezTo>
                  <a:cubicBezTo>
                    <a:pt x="2067" y="15096"/>
                    <a:pt x="2073" y="15017"/>
                    <a:pt x="2067" y="14943"/>
                  </a:cubicBezTo>
                  <a:cubicBezTo>
                    <a:pt x="2107" y="14785"/>
                    <a:pt x="2146" y="14627"/>
                    <a:pt x="2191" y="14469"/>
                  </a:cubicBezTo>
                  <a:lnTo>
                    <a:pt x="1824" y="14243"/>
                  </a:lnTo>
                  <a:cubicBezTo>
                    <a:pt x="1813" y="14142"/>
                    <a:pt x="1802" y="14040"/>
                    <a:pt x="1796" y="13944"/>
                  </a:cubicBezTo>
                  <a:cubicBezTo>
                    <a:pt x="2028" y="13729"/>
                    <a:pt x="2259" y="13515"/>
                    <a:pt x="2491" y="13300"/>
                  </a:cubicBezTo>
                  <a:lnTo>
                    <a:pt x="2491" y="13300"/>
                  </a:lnTo>
                  <a:cubicBezTo>
                    <a:pt x="2457" y="13831"/>
                    <a:pt x="2423" y="14362"/>
                    <a:pt x="2372" y="14898"/>
                  </a:cubicBezTo>
                  <a:cubicBezTo>
                    <a:pt x="2355" y="15096"/>
                    <a:pt x="2429" y="15294"/>
                    <a:pt x="2575" y="15429"/>
                  </a:cubicBezTo>
                  <a:cubicBezTo>
                    <a:pt x="2655" y="15503"/>
                    <a:pt x="2734" y="15565"/>
                    <a:pt x="2818" y="15627"/>
                  </a:cubicBezTo>
                  <a:cubicBezTo>
                    <a:pt x="2934" y="15712"/>
                    <a:pt x="3069" y="15754"/>
                    <a:pt x="3203" y="15754"/>
                  </a:cubicBezTo>
                  <a:cubicBezTo>
                    <a:pt x="3372" y="15754"/>
                    <a:pt x="3540" y="15688"/>
                    <a:pt x="3665" y="15559"/>
                  </a:cubicBezTo>
                  <a:cubicBezTo>
                    <a:pt x="3807" y="15412"/>
                    <a:pt x="3903" y="15226"/>
                    <a:pt x="3948" y="15028"/>
                  </a:cubicBezTo>
                  <a:cubicBezTo>
                    <a:pt x="4027" y="15079"/>
                    <a:pt x="4078" y="15113"/>
                    <a:pt x="4078" y="15113"/>
                  </a:cubicBezTo>
                  <a:cubicBezTo>
                    <a:pt x="4078" y="15113"/>
                    <a:pt x="4400" y="14142"/>
                    <a:pt x="4592" y="13848"/>
                  </a:cubicBezTo>
                  <a:cubicBezTo>
                    <a:pt x="4648" y="14390"/>
                    <a:pt x="4614" y="14847"/>
                    <a:pt x="4614" y="15757"/>
                  </a:cubicBezTo>
                  <a:cubicBezTo>
                    <a:pt x="4659" y="15683"/>
                    <a:pt x="4705" y="15610"/>
                    <a:pt x="4755" y="15542"/>
                  </a:cubicBezTo>
                  <a:lnTo>
                    <a:pt x="4755" y="15542"/>
                  </a:lnTo>
                  <a:cubicBezTo>
                    <a:pt x="4755" y="15587"/>
                    <a:pt x="4750" y="15627"/>
                    <a:pt x="4744" y="15672"/>
                  </a:cubicBezTo>
                  <a:lnTo>
                    <a:pt x="4755" y="15695"/>
                  </a:lnTo>
                  <a:cubicBezTo>
                    <a:pt x="4541" y="16333"/>
                    <a:pt x="4371" y="16982"/>
                    <a:pt x="4247" y="17637"/>
                  </a:cubicBezTo>
                  <a:cubicBezTo>
                    <a:pt x="4281" y="19450"/>
                    <a:pt x="4417" y="21257"/>
                    <a:pt x="4654" y="23053"/>
                  </a:cubicBezTo>
                  <a:cubicBezTo>
                    <a:pt x="4253" y="23815"/>
                    <a:pt x="3897" y="24600"/>
                    <a:pt x="3586" y="25402"/>
                  </a:cubicBezTo>
                  <a:cubicBezTo>
                    <a:pt x="3711" y="25301"/>
                    <a:pt x="3840" y="25205"/>
                    <a:pt x="3970" y="25120"/>
                  </a:cubicBezTo>
                  <a:lnTo>
                    <a:pt x="3970" y="25120"/>
                  </a:lnTo>
                  <a:cubicBezTo>
                    <a:pt x="3920" y="25323"/>
                    <a:pt x="3886" y="25527"/>
                    <a:pt x="3863" y="25735"/>
                  </a:cubicBezTo>
                  <a:cubicBezTo>
                    <a:pt x="3863" y="25775"/>
                    <a:pt x="3857" y="25820"/>
                    <a:pt x="3852" y="25865"/>
                  </a:cubicBezTo>
                  <a:cubicBezTo>
                    <a:pt x="3801" y="26532"/>
                    <a:pt x="3874" y="27204"/>
                    <a:pt x="3953" y="27865"/>
                  </a:cubicBezTo>
                  <a:lnTo>
                    <a:pt x="3445" y="28870"/>
                  </a:lnTo>
                  <a:cubicBezTo>
                    <a:pt x="3411" y="28921"/>
                    <a:pt x="3394" y="28977"/>
                    <a:pt x="3394" y="29034"/>
                  </a:cubicBezTo>
                  <a:cubicBezTo>
                    <a:pt x="3406" y="29130"/>
                    <a:pt x="3473" y="29209"/>
                    <a:pt x="3569" y="29237"/>
                  </a:cubicBezTo>
                  <a:cubicBezTo>
                    <a:pt x="3648" y="29256"/>
                    <a:pt x="3731" y="29272"/>
                    <a:pt x="3814" y="29272"/>
                  </a:cubicBezTo>
                  <a:cubicBezTo>
                    <a:pt x="3827" y="29272"/>
                    <a:pt x="3839" y="29271"/>
                    <a:pt x="3852" y="29271"/>
                  </a:cubicBezTo>
                  <a:cubicBezTo>
                    <a:pt x="4253" y="29293"/>
                    <a:pt x="4631" y="29468"/>
                    <a:pt x="5015" y="29593"/>
                  </a:cubicBezTo>
                  <a:cubicBezTo>
                    <a:pt x="5242" y="29665"/>
                    <a:pt x="5480" y="29720"/>
                    <a:pt x="5712" y="29720"/>
                  </a:cubicBezTo>
                  <a:cubicBezTo>
                    <a:pt x="5879" y="29720"/>
                    <a:pt x="6042" y="29692"/>
                    <a:pt x="6195" y="29621"/>
                  </a:cubicBezTo>
                  <a:cubicBezTo>
                    <a:pt x="6382" y="29542"/>
                    <a:pt x="6551" y="29333"/>
                    <a:pt x="6461" y="29152"/>
                  </a:cubicBezTo>
                  <a:cubicBezTo>
                    <a:pt x="6416" y="29062"/>
                    <a:pt x="6308" y="29005"/>
                    <a:pt x="6218" y="28960"/>
                  </a:cubicBezTo>
                  <a:cubicBezTo>
                    <a:pt x="5670" y="28678"/>
                    <a:pt x="5196" y="28271"/>
                    <a:pt x="4840" y="27769"/>
                  </a:cubicBezTo>
                  <a:cubicBezTo>
                    <a:pt x="4851" y="27396"/>
                    <a:pt x="4885" y="27017"/>
                    <a:pt x="4947" y="26639"/>
                  </a:cubicBezTo>
                  <a:cubicBezTo>
                    <a:pt x="4976" y="26436"/>
                    <a:pt x="5015" y="26227"/>
                    <a:pt x="5060" y="26023"/>
                  </a:cubicBezTo>
                  <a:cubicBezTo>
                    <a:pt x="5218" y="26391"/>
                    <a:pt x="5354" y="26763"/>
                    <a:pt x="5467" y="27147"/>
                  </a:cubicBezTo>
                  <a:cubicBezTo>
                    <a:pt x="5535" y="26707"/>
                    <a:pt x="5721" y="26289"/>
                    <a:pt x="5998" y="25933"/>
                  </a:cubicBezTo>
                  <a:cubicBezTo>
                    <a:pt x="6145" y="25278"/>
                    <a:pt x="6291" y="24623"/>
                    <a:pt x="6444" y="23968"/>
                  </a:cubicBezTo>
                  <a:cubicBezTo>
                    <a:pt x="6235" y="23951"/>
                    <a:pt x="6032" y="23900"/>
                    <a:pt x="5840" y="23810"/>
                  </a:cubicBezTo>
                  <a:cubicBezTo>
                    <a:pt x="5902" y="23685"/>
                    <a:pt x="5970" y="23556"/>
                    <a:pt x="6037" y="23431"/>
                  </a:cubicBezTo>
                  <a:cubicBezTo>
                    <a:pt x="6088" y="23493"/>
                    <a:pt x="6139" y="23550"/>
                    <a:pt x="6184" y="23612"/>
                  </a:cubicBezTo>
                  <a:lnTo>
                    <a:pt x="6450" y="23222"/>
                  </a:lnTo>
                  <a:cubicBezTo>
                    <a:pt x="6546" y="23364"/>
                    <a:pt x="6659" y="23488"/>
                    <a:pt x="6788" y="23606"/>
                  </a:cubicBezTo>
                  <a:cubicBezTo>
                    <a:pt x="6817" y="23454"/>
                    <a:pt x="6845" y="23307"/>
                    <a:pt x="6873" y="23160"/>
                  </a:cubicBezTo>
                  <a:cubicBezTo>
                    <a:pt x="6862" y="23143"/>
                    <a:pt x="6862" y="23132"/>
                    <a:pt x="6856" y="23115"/>
                  </a:cubicBezTo>
                  <a:lnTo>
                    <a:pt x="6856" y="23115"/>
                  </a:lnTo>
                  <a:lnTo>
                    <a:pt x="6873" y="23138"/>
                  </a:lnTo>
                  <a:cubicBezTo>
                    <a:pt x="6743" y="21692"/>
                    <a:pt x="6783" y="20235"/>
                    <a:pt x="6986" y="18795"/>
                  </a:cubicBezTo>
                  <a:cubicBezTo>
                    <a:pt x="7206" y="19608"/>
                    <a:pt x="7432" y="20421"/>
                    <a:pt x="7652" y="21235"/>
                  </a:cubicBezTo>
                  <a:cubicBezTo>
                    <a:pt x="7652" y="21257"/>
                    <a:pt x="7658" y="21280"/>
                    <a:pt x="7664" y="21302"/>
                  </a:cubicBezTo>
                  <a:lnTo>
                    <a:pt x="7828" y="21647"/>
                  </a:lnTo>
                  <a:cubicBezTo>
                    <a:pt x="7861" y="21596"/>
                    <a:pt x="7890" y="21540"/>
                    <a:pt x="7907" y="21483"/>
                  </a:cubicBezTo>
                  <a:lnTo>
                    <a:pt x="7907" y="21489"/>
                  </a:lnTo>
                  <a:cubicBezTo>
                    <a:pt x="7980" y="21969"/>
                    <a:pt x="8059" y="22437"/>
                    <a:pt x="8144" y="22906"/>
                  </a:cubicBezTo>
                  <a:cubicBezTo>
                    <a:pt x="8183" y="23166"/>
                    <a:pt x="8285" y="23471"/>
                    <a:pt x="8601" y="23544"/>
                  </a:cubicBezTo>
                  <a:cubicBezTo>
                    <a:pt x="8912" y="23940"/>
                    <a:pt x="9189" y="24358"/>
                    <a:pt x="9437" y="24798"/>
                  </a:cubicBezTo>
                  <a:cubicBezTo>
                    <a:pt x="9680" y="25233"/>
                    <a:pt x="9894" y="25685"/>
                    <a:pt x="10064" y="26153"/>
                  </a:cubicBezTo>
                  <a:cubicBezTo>
                    <a:pt x="10053" y="26769"/>
                    <a:pt x="10047" y="27379"/>
                    <a:pt x="10030" y="28040"/>
                  </a:cubicBezTo>
                  <a:cubicBezTo>
                    <a:pt x="10064" y="28361"/>
                    <a:pt x="10166" y="28672"/>
                    <a:pt x="10335" y="28949"/>
                  </a:cubicBezTo>
                  <a:cubicBezTo>
                    <a:pt x="10404" y="29066"/>
                    <a:pt x="10519" y="29193"/>
                    <a:pt x="10669" y="29193"/>
                  </a:cubicBezTo>
                  <a:cubicBezTo>
                    <a:pt x="10678" y="29193"/>
                    <a:pt x="10687" y="29193"/>
                    <a:pt x="10696" y="29192"/>
                  </a:cubicBezTo>
                  <a:cubicBezTo>
                    <a:pt x="10804" y="29180"/>
                    <a:pt x="10888" y="29107"/>
                    <a:pt x="10990" y="29073"/>
                  </a:cubicBezTo>
                  <a:cubicBezTo>
                    <a:pt x="11029" y="29062"/>
                    <a:pt x="11068" y="29057"/>
                    <a:pt x="11107" y="29057"/>
                  </a:cubicBezTo>
                  <a:cubicBezTo>
                    <a:pt x="11284" y="29057"/>
                    <a:pt x="11465" y="29152"/>
                    <a:pt x="11645" y="29152"/>
                  </a:cubicBezTo>
                  <a:cubicBezTo>
                    <a:pt x="11894" y="29152"/>
                    <a:pt x="12108" y="28966"/>
                    <a:pt x="12142" y="28723"/>
                  </a:cubicBezTo>
                  <a:cubicBezTo>
                    <a:pt x="12165" y="28503"/>
                    <a:pt x="12023" y="28288"/>
                    <a:pt x="11764" y="28119"/>
                  </a:cubicBezTo>
                  <a:cubicBezTo>
                    <a:pt x="11527" y="27424"/>
                    <a:pt x="11289" y="26735"/>
                    <a:pt x="11052" y="26040"/>
                  </a:cubicBezTo>
                  <a:cubicBezTo>
                    <a:pt x="11041" y="25442"/>
                    <a:pt x="10962" y="24843"/>
                    <a:pt x="10821" y="24262"/>
                  </a:cubicBezTo>
                  <a:cubicBezTo>
                    <a:pt x="10730" y="23861"/>
                    <a:pt x="10550" y="23488"/>
                    <a:pt x="10295" y="23172"/>
                  </a:cubicBezTo>
                  <a:cubicBezTo>
                    <a:pt x="10137" y="22974"/>
                    <a:pt x="9945" y="22805"/>
                    <a:pt x="9731" y="22669"/>
                  </a:cubicBezTo>
                  <a:cubicBezTo>
                    <a:pt x="9731" y="22522"/>
                    <a:pt x="9725" y="22375"/>
                    <a:pt x="9725" y="22228"/>
                  </a:cubicBezTo>
                  <a:lnTo>
                    <a:pt x="9725" y="21822"/>
                  </a:lnTo>
                  <a:cubicBezTo>
                    <a:pt x="9776" y="21873"/>
                    <a:pt x="9821" y="21924"/>
                    <a:pt x="9866" y="21974"/>
                  </a:cubicBezTo>
                  <a:cubicBezTo>
                    <a:pt x="9985" y="21850"/>
                    <a:pt x="10075" y="21698"/>
                    <a:pt x="10143" y="21534"/>
                  </a:cubicBezTo>
                  <a:lnTo>
                    <a:pt x="10132" y="21506"/>
                  </a:lnTo>
                  <a:lnTo>
                    <a:pt x="10132" y="21506"/>
                  </a:lnTo>
                  <a:lnTo>
                    <a:pt x="10137" y="21511"/>
                  </a:lnTo>
                  <a:cubicBezTo>
                    <a:pt x="10086" y="20167"/>
                    <a:pt x="10036" y="18829"/>
                    <a:pt x="9985" y="17485"/>
                  </a:cubicBezTo>
                  <a:cubicBezTo>
                    <a:pt x="9877" y="17214"/>
                    <a:pt x="9776" y="16937"/>
                    <a:pt x="9685" y="16660"/>
                  </a:cubicBezTo>
                  <a:cubicBezTo>
                    <a:pt x="9906" y="16592"/>
                    <a:pt x="10126" y="16513"/>
                    <a:pt x="10346" y="16429"/>
                  </a:cubicBezTo>
                  <a:cubicBezTo>
                    <a:pt x="10245" y="16248"/>
                    <a:pt x="10171" y="16045"/>
                    <a:pt x="10137" y="15836"/>
                  </a:cubicBezTo>
                  <a:lnTo>
                    <a:pt x="10702" y="15796"/>
                  </a:lnTo>
                  <a:lnTo>
                    <a:pt x="11007" y="16728"/>
                  </a:lnTo>
                  <a:cubicBezTo>
                    <a:pt x="11176" y="16734"/>
                    <a:pt x="11346" y="16734"/>
                    <a:pt x="11481" y="16841"/>
                  </a:cubicBezTo>
                  <a:cubicBezTo>
                    <a:pt x="11543" y="16474"/>
                    <a:pt x="11470" y="16095"/>
                    <a:pt x="11267" y="15779"/>
                  </a:cubicBezTo>
                  <a:cubicBezTo>
                    <a:pt x="11476" y="15700"/>
                    <a:pt x="11679" y="15615"/>
                    <a:pt x="11905" y="15508"/>
                  </a:cubicBezTo>
                  <a:lnTo>
                    <a:pt x="12328" y="15791"/>
                  </a:lnTo>
                  <a:cubicBezTo>
                    <a:pt x="12600" y="16005"/>
                    <a:pt x="12871" y="16220"/>
                    <a:pt x="13142" y="16434"/>
                  </a:cubicBezTo>
                  <a:cubicBezTo>
                    <a:pt x="13147" y="16536"/>
                    <a:pt x="13142" y="16638"/>
                    <a:pt x="13136" y="16734"/>
                  </a:cubicBezTo>
                  <a:lnTo>
                    <a:pt x="12792" y="16988"/>
                  </a:lnTo>
                  <a:lnTo>
                    <a:pt x="12950" y="17451"/>
                  </a:lnTo>
                  <a:cubicBezTo>
                    <a:pt x="12950" y="17530"/>
                    <a:pt x="12961" y="17603"/>
                    <a:pt x="12978" y="17677"/>
                  </a:cubicBezTo>
                  <a:cubicBezTo>
                    <a:pt x="12995" y="17761"/>
                    <a:pt x="13057" y="17829"/>
                    <a:pt x="13142" y="17846"/>
                  </a:cubicBezTo>
                  <a:lnTo>
                    <a:pt x="13147" y="17846"/>
                  </a:lnTo>
                  <a:cubicBezTo>
                    <a:pt x="13162" y="17849"/>
                    <a:pt x="13176" y="17850"/>
                    <a:pt x="13190" y="17850"/>
                  </a:cubicBezTo>
                  <a:cubicBezTo>
                    <a:pt x="13293" y="17850"/>
                    <a:pt x="13387" y="17781"/>
                    <a:pt x="13407" y="17677"/>
                  </a:cubicBezTo>
                  <a:cubicBezTo>
                    <a:pt x="13441" y="17490"/>
                    <a:pt x="13548" y="17321"/>
                    <a:pt x="13706" y="17208"/>
                  </a:cubicBezTo>
                  <a:lnTo>
                    <a:pt x="13740" y="16965"/>
                  </a:lnTo>
                  <a:cubicBezTo>
                    <a:pt x="13825" y="16920"/>
                    <a:pt x="13915" y="16880"/>
                    <a:pt x="14006" y="16847"/>
                  </a:cubicBezTo>
                  <a:cubicBezTo>
                    <a:pt x="14023" y="16530"/>
                    <a:pt x="14034" y="16225"/>
                    <a:pt x="14051" y="15915"/>
                  </a:cubicBezTo>
                  <a:cubicBezTo>
                    <a:pt x="14000" y="15870"/>
                    <a:pt x="13955" y="15824"/>
                    <a:pt x="13904" y="15785"/>
                  </a:cubicBezTo>
                  <a:lnTo>
                    <a:pt x="13904" y="15785"/>
                  </a:lnTo>
                  <a:lnTo>
                    <a:pt x="14175" y="15819"/>
                  </a:lnTo>
                  <a:cubicBezTo>
                    <a:pt x="14243" y="15887"/>
                    <a:pt x="14316" y="15949"/>
                    <a:pt x="14395" y="16005"/>
                  </a:cubicBezTo>
                  <a:cubicBezTo>
                    <a:pt x="14407" y="16197"/>
                    <a:pt x="14418" y="16400"/>
                    <a:pt x="14441" y="16604"/>
                  </a:cubicBezTo>
                  <a:cubicBezTo>
                    <a:pt x="14451" y="16715"/>
                    <a:pt x="14538" y="16799"/>
                    <a:pt x="14645" y="16799"/>
                  </a:cubicBezTo>
                  <a:cubicBezTo>
                    <a:pt x="14658" y="16799"/>
                    <a:pt x="14670" y="16798"/>
                    <a:pt x="14683" y="16796"/>
                  </a:cubicBezTo>
                  <a:lnTo>
                    <a:pt x="14689" y="16796"/>
                  </a:lnTo>
                  <a:cubicBezTo>
                    <a:pt x="14813" y="16779"/>
                    <a:pt x="14892" y="16660"/>
                    <a:pt x="14864" y="16542"/>
                  </a:cubicBezTo>
                  <a:cubicBezTo>
                    <a:pt x="14808" y="16265"/>
                    <a:pt x="14808" y="15983"/>
                    <a:pt x="14875" y="15711"/>
                  </a:cubicBezTo>
                  <a:cubicBezTo>
                    <a:pt x="14808" y="15655"/>
                    <a:pt x="14746" y="15604"/>
                    <a:pt x="14683" y="15553"/>
                  </a:cubicBezTo>
                  <a:cubicBezTo>
                    <a:pt x="14729" y="15322"/>
                    <a:pt x="14774" y="15090"/>
                    <a:pt x="14825" y="14859"/>
                  </a:cubicBezTo>
                  <a:cubicBezTo>
                    <a:pt x="14672" y="14718"/>
                    <a:pt x="14514" y="14588"/>
                    <a:pt x="14345" y="14463"/>
                  </a:cubicBezTo>
                  <a:cubicBezTo>
                    <a:pt x="14057" y="14537"/>
                    <a:pt x="13763" y="14576"/>
                    <a:pt x="13464" y="14576"/>
                  </a:cubicBezTo>
                  <a:cubicBezTo>
                    <a:pt x="13057" y="14232"/>
                    <a:pt x="12859" y="13893"/>
                    <a:pt x="12645" y="13447"/>
                  </a:cubicBezTo>
                  <a:cubicBezTo>
                    <a:pt x="12509" y="13136"/>
                    <a:pt x="12215" y="12922"/>
                    <a:pt x="11877" y="12882"/>
                  </a:cubicBezTo>
                  <a:cubicBezTo>
                    <a:pt x="11853" y="12878"/>
                    <a:pt x="11829" y="12876"/>
                    <a:pt x="11807" y="12876"/>
                  </a:cubicBezTo>
                  <a:cubicBezTo>
                    <a:pt x="11765" y="12876"/>
                    <a:pt x="11725" y="12883"/>
                    <a:pt x="11685" y="12893"/>
                  </a:cubicBezTo>
                  <a:cubicBezTo>
                    <a:pt x="11481" y="12967"/>
                    <a:pt x="11312" y="13108"/>
                    <a:pt x="11193" y="13289"/>
                  </a:cubicBezTo>
                  <a:cubicBezTo>
                    <a:pt x="11143" y="13362"/>
                    <a:pt x="11103" y="13441"/>
                    <a:pt x="11069" y="13520"/>
                  </a:cubicBezTo>
                  <a:cubicBezTo>
                    <a:pt x="11069" y="13526"/>
                    <a:pt x="11063" y="13526"/>
                    <a:pt x="11063" y="13532"/>
                  </a:cubicBezTo>
                  <a:cubicBezTo>
                    <a:pt x="11052" y="13515"/>
                    <a:pt x="11041" y="13492"/>
                    <a:pt x="11030" y="13475"/>
                  </a:cubicBezTo>
                  <a:cubicBezTo>
                    <a:pt x="11024" y="13481"/>
                    <a:pt x="11013" y="13492"/>
                    <a:pt x="11007" y="13498"/>
                  </a:cubicBezTo>
                  <a:lnTo>
                    <a:pt x="11007" y="13486"/>
                  </a:lnTo>
                  <a:cubicBezTo>
                    <a:pt x="10982" y="13472"/>
                    <a:pt x="10954" y="13465"/>
                    <a:pt x="10927" y="13465"/>
                  </a:cubicBezTo>
                  <a:cubicBezTo>
                    <a:pt x="10881" y="13465"/>
                    <a:pt x="10836" y="13485"/>
                    <a:pt x="10804" y="13520"/>
                  </a:cubicBezTo>
                  <a:cubicBezTo>
                    <a:pt x="10809" y="13441"/>
                    <a:pt x="10821" y="13357"/>
                    <a:pt x="10832" y="13277"/>
                  </a:cubicBezTo>
                  <a:lnTo>
                    <a:pt x="10849" y="13261"/>
                  </a:lnTo>
                  <a:lnTo>
                    <a:pt x="10838" y="13261"/>
                  </a:lnTo>
                  <a:cubicBezTo>
                    <a:pt x="10725" y="13227"/>
                    <a:pt x="10617" y="13170"/>
                    <a:pt x="10527" y="13097"/>
                  </a:cubicBezTo>
                  <a:cubicBezTo>
                    <a:pt x="10544" y="13018"/>
                    <a:pt x="10555" y="12939"/>
                    <a:pt x="10566" y="12865"/>
                  </a:cubicBezTo>
                  <a:lnTo>
                    <a:pt x="10550" y="12865"/>
                  </a:lnTo>
                  <a:lnTo>
                    <a:pt x="10555" y="12860"/>
                  </a:lnTo>
                  <a:cubicBezTo>
                    <a:pt x="10510" y="12792"/>
                    <a:pt x="10504" y="12707"/>
                    <a:pt x="10533" y="12628"/>
                  </a:cubicBezTo>
                  <a:lnTo>
                    <a:pt x="10533" y="12628"/>
                  </a:lnTo>
                  <a:cubicBezTo>
                    <a:pt x="10499" y="12639"/>
                    <a:pt x="10463" y="12645"/>
                    <a:pt x="10427" y="12645"/>
                  </a:cubicBezTo>
                  <a:cubicBezTo>
                    <a:pt x="10391" y="12645"/>
                    <a:pt x="10355" y="12639"/>
                    <a:pt x="10318" y="12628"/>
                  </a:cubicBezTo>
                  <a:cubicBezTo>
                    <a:pt x="10341" y="12447"/>
                    <a:pt x="10363" y="12261"/>
                    <a:pt x="10386" y="12080"/>
                  </a:cubicBezTo>
                  <a:cubicBezTo>
                    <a:pt x="10403" y="12075"/>
                    <a:pt x="10414" y="12063"/>
                    <a:pt x="10425" y="12052"/>
                  </a:cubicBezTo>
                  <a:cubicBezTo>
                    <a:pt x="10470" y="11996"/>
                    <a:pt x="10499" y="11922"/>
                    <a:pt x="10504" y="11849"/>
                  </a:cubicBezTo>
                  <a:lnTo>
                    <a:pt x="10668" y="11832"/>
                  </a:lnTo>
                  <a:lnTo>
                    <a:pt x="10662" y="11820"/>
                  </a:lnTo>
                  <a:lnTo>
                    <a:pt x="10679" y="11685"/>
                  </a:lnTo>
                  <a:cubicBezTo>
                    <a:pt x="10713" y="11713"/>
                    <a:pt x="10753" y="11747"/>
                    <a:pt x="10787" y="11775"/>
                  </a:cubicBezTo>
                  <a:lnTo>
                    <a:pt x="10922" y="11482"/>
                  </a:lnTo>
                  <a:cubicBezTo>
                    <a:pt x="11013" y="11527"/>
                    <a:pt x="11097" y="11589"/>
                    <a:pt x="11171" y="11662"/>
                  </a:cubicBezTo>
                  <a:cubicBezTo>
                    <a:pt x="11210" y="11459"/>
                    <a:pt x="11244" y="11250"/>
                    <a:pt x="11272" y="11041"/>
                  </a:cubicBezTo>
                  <a:lnTo>
                    <a:pt x="11261" y="11030"/>
                  </a:lnTo>
                  <a:cubicBezTo>
                    <a:pt x="11109" y="10747"/>
                    <a:pt x="11018" y="10431"/>
                    <a:pt x="10996" y="10104"/>
                  </a:cubicBezTo>
                  <a:cubicBezTo>
                    <a:pt x="10363" y="9776"/>
                    <a:pt x="9770" y="9386"/>
                    <a:pt x="9222" y="8935"/>
                  </a:cubicBezTo>
                  <a:cubicBezTo>
                    <a:pt x="9273" y="8889"/>
                    <a:pt x="9324" y="8844"/>
                    <a:pt x="9375" y="8805"/>
                  </a:cubicBezTo>
                  <a:cubicBezTo>
                    <a:pt x="9660" y="8851"/>
                    <a:pt x="9949" y="8873"/>
                    <a:pt x="10238" y="8873"/>
                  </a:cubicBezTo>
                  <a:cubicBezTo>
                    <a:pt x="10271" y="8873"/>
                    <a:pt x="10303" y="8873"/>
                    <a:pt x="10335" y="8873"/>
                  </a:cubicBezTo>
                  <a:cubicBezTo>
                    <a:pt x="9849" y="8398"/>
                    <a:pt x="9268" y="8025"/>
                    <a:pt x="8635" y="7777"/>
                  </a:cubicBezTo>
                  <a:cubicBezTo>
                    <a:pt x="8511" y="7788"/>
                    <a:pt x="8364" y="7811"/>
                    <a:pt x="8251" y="7828"/>
                  </a:cubicBezTo>
                  <a:cubicBezTo>
                    <a:pt x="8262" y="7903"/>
                    <a:pt x="8273" y="7973"/>
                    <a:pt x="8283" y="8043"/>
                  </a:cubicBezTo>
                  <a:lnTo>
                    <a:pt x="8283" y="8043"/>
                  </a:lnTo>
                  <a:cubicBezTo>
                    <a:pt x="8282" y="8038"/>
                    <a:pt x="8279" y="8033"/>
                    <a:pt x="8279" y="8025"/>
                  </a:cubicBezTo>
                  <a:cubicBezTo>
                    <a:pt x="8195" y="7737"/>
                    <a:pt x="8127" y="7449"/>
                    <a:pt x="8082" y="7150"/>
                  </a:cubicBezTo>
                  <a:cubicBezTo>
                    <a:pt x="8533" y="7015"/>
                    <a:pt x="9132" y="6732"/>
                    <a:pt x="9200" y="6359"/>
                  </a:cubicBezTo>
                  <a:cubicBezTo>
                    <a:pt x="9268" y="5942"/>
                    <a:pt x="9268" y="5518"/>
                    <a:pt x="9200" y="5106"/>
                  </a:cubicBezTo>
                  <a:cubicBezTo>
                    <a:pt x="9527" y="4767"/>
                    <a:pt x="9725" y="4321"/>
                    <a:pt x="9753" y="3852"/>
                  </a:cubicBezTo>
                  <a:cubicBezTo>
                    <a:pt x="9770" y="3722"/>
                    <a:pt x="9753" y="3587"/>
                    <a:pt x="9708" y="3462"/>
                  </a:cubicBezTo>
                  <a:cubicBezTo>
                    <a:pt x="9657" y="3338"/>
                    <a:pt x="9561" y="3242"/>
                    <a:pt x="9437" y="3203"/>
                  </a:cubicBezTo>
                  <a:cubicBezTo>
                    <a:pt x="9460" y="2892"/>
                    <a:pt x="9403" y="2576"/>
                    <a:pt x="9256" y="2293"/>
                  </a:cubicBezTo>
                  <a:cubicBezTo>
                    <a:pt x="8963" y="1740"/>
                    <a:pt x="8392" y="1367"/>
                    <a:pt x="7777" y="1237"/>
                  </a:cubicBezTo>
                  <a:cubicBezTo>
                    <a:pt x="7596" y="1198"/>
                    <a:pt x="7410" y="1181"/>
                    <a:pt x="7223" y="1181"/>
                  </a:cubicBezTo>
                  <a:cubicBezTo>
                    <a:pt x="7393" y="865"/>
                    <a:pt x="7692" y="633"/>
                    <a:pt x="8036" y="543"/>
                  </a:cubicBezTo>
                  <a:lnTo>
                    <a:pt x="8036" y="543"/>
                  </a:lnTo>
                  <a:cubicBezTo>
                    <a:pt x="7619" y="571"/>
                    <a:pt x="7246" y="814"/>
                    <a:pt x="7048" y="1181"/>
                  </a:cubicBezTo>
                  <a:cubicBezTo>
                    <a:pt x="6743" y="1198"/>
                    <a:pt x="6433" y="1249"/>
                    <a:pt x="6139" y="1345"/>
                  </a:cubicBezTo>
                  <a:cubicBezTo>
                    <a:pt x="6133" y="876"/>
                    <a:pt x="6246" y="413"/>
                    <a:pt x="6461" y="1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12;p46">
              <a:extLst>
                <a:ext uri="{FF2B5EF4-FFF2-40B4-BE49-F238E27FC236}">
                  <a16:creationId xmlns:a16="http://schemas.microsoft.com/office/drawing/2014/main" id="{99608E68-D8D5-4FE6-8239-EA64CF4ED50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5441188" y="1765000"/>
              <a:ext cx="1421526" cy="2829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1161BBF-BAE0-A106-AC7D-3F455A3D4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237" y="1778142"/>
            <a:ext cx="3316875" cy="1973127"/>
          </a:xfrm>
          <a:prstGeom prst="rect">
            <a:avLst/>
          </a:prstGeom>
        </p:spPr>
      </p:pic>
      <p:sp>
        <p:nvSpPr>
          <p:cNvPr id="49" name="Google Shape;1789;p36">
            <a:extLst>
              <a:ext uri="{FF2B5EF4-FFF2-40B4-BE49-F238E27FC236}">
                <a16:creationId xmlns:a16="http://schemas.microsoft.com/office/drawing/2014/main" id="{1B12A6FC-6946-8C09-BC2B-0220143A8826}"/>
              </a:ext>
            </a:extLst>
          </p:cNvPr>
          <p:cNvSpPr txBox="1">
            <a:spLocks/>
          </p:cNvSpPr>
          <p:nvPr/>
        </p:nvSpPr>
        <p:spPr>
          <a:xfrm>
            <a:off x="5432277" y="2163473"/>
            <a:ext cx="302910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FFC000"/>
                </a:solidFill>
              </a:rPr>
              <a:t>Pemain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dapat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memilih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untuk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menghidupkan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atau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mematikan</a:t>
            </a:r>
            <a:r>
              <a:rPr lang="en-US" b="1" dirty="0">
                <a:solidFill>
                  <a:srgbClr val="FFC000"/>
                </a:solidFill>
              </a:rPr>
              <a:t> music </a:t>
            </a:r>
            <a:r>
              <a:rPr lang="en-US" b="1" dirty="0" err="1">
                <a:solidFill>
                  <a:srgbClr val="FFC000"/>
                </a:solidFill>
              </a:rPr>
              <a:t>atau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efek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suara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ada</a:t>
            </a:r>
            <a:r>
              <a:rPr lang="en-US" b="1" dirty="0">
                <a:solidFill>
                  <a:srgbClr val="FFC000"/>
                </a:solidFill>
              </a:rPr>
              <a:t> pada </a:t>
            </a:r>
            <a:r>
              <a:rPr lang="en-US" b="1" dirty="0" err="1">
                <a:solidFill>
                  <a:srgbClr val="FFC000"/>
                </a:solidFill>
              </a:rPr>
              <a:t>permainan</a:t>
            </a:r>
            <a:endParaRPr lang="en-US" dirty="0"/>
          </a:p>
        </p:txBody>
      </p:sp>
      <p:sp>
        <p:nvSpPr>
          <p:cNvPr id="50" name="Google Shape;1790;p36">
            <a:extLst>
              <a:ext uri="{FF2B5EF4-FFF2-40B4-BE49-F238E27FC236}">
                <a16:creationId xmlns:a16="http://schemas.microsoft.com/office/drawing/2014/main" id="{6BDE8783-AA26-8E8C-6E9E-74F7853ACCD9}"/>
              </a:ext>
            </a:extLst>
          </p:cNvPr>
          <p:cNvSpPr txBox="1">
            <a:spLocks/>
          </p:cNvSpPr>
          <p:nvPr/>
        </p:nvSpPr>
        <p:spPr>
          <a:xfrm>
            <a:off x="5645728" y="1765216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 err="1"/>
              <a:t>Pengaturan</a:t>
            </a:r>
            <a:endParaRPr lang="en-ID" dirty="0"/>
          </a:p>
        </p:txBody>
      </p:sp>
      <p:sp>
        <p:nvSpPr>
          <p:cNvPr id="51" name="Google Shape;1790;p36">
            <a:extLst>
              <a:ext uri="{FF2B5EF4-FFF2-40B4-BE49-F238E27FC236}">
                <a16:creationId xmlns:a16="http://schemas.microsoft.com/office/drawing/2014/main" id="{4FCF738C-AF93-A1D8-578F-584BB42D4B29}"/>
              </a:ext>
            </a:extLst>
          </p:cNvPr>
          <p:cNvSpPr txBox="1">
            <a:spLocks/>
          </p:cNvSpPr>
          <p:nvPr/>
        </p:nvSpPr>
        <p:spPr>
          <a:xfrm>
            <a:off x="5749941" y="3079249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/>
              <a:t>Shortcut keyboard</a:t>
            </a:r>
          </a:p>
        </p:txBody>
      </p:sp>
      <p:sp>
        <p:nvSpPr>
          <p:cNvPr id="52" name="Google Shape;1789;p36">
            <a:extLst>
              <a:ext uri="{FF2B5EF4-FFF2-40B4-BE49-F238E27FC236}">
                <a16:creationId xmlns:a16="http://schemas.microsoft.com/office/drawing/2014/main" id="{2AA2CFFC-9ADF-ADA7-E4C9-44AFBE7BDFC0}"/>
              </a:ext>
            </a:extLst>
          </p:cNvPr>
          <p:cNvSpPr txBox="1">
            <a:spLocks/>
          </p:cNvSpPr>
          <p:nvPr/>
        </p:nvSpPr>
        <p:spPr>
          <a:xfrm>
            <a:off x="5426357" y="3510719"/>
            <a:ext cx="302910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00B0F0"/>
                </a:solidFill>
              </a:rPr>
              <a:t>Panah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atas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bawah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bawah</a:t>
            </a:r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>
                <a:solidFill>
                  <a:srgbClr val="00B0F0"/>
                </a:solidFill>
              </a:rPr>
              <a:t>Enter</a:t>
            </a:r>
            <a:r>
              <a:rPr lang="en-US" dirty="0"/>
              <a:t>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menghidupkan</a:t>
            </a:r>
            <a:r>
              <a:rPr lang="en-US" dirty="0"/>
              <a:t> / </a:t>
            </a:r>
            <a:r>
              <a:rPr lang="en-US" dirty="0" err="1"/>
              <a:t>mematikan</a:t>
            </a:r>
            <a:r>
              <a:rPr lang="en-US" dirty="0"/>
              <a:t> </a:t>
            </a:r>
            <a:r>
              <a:rPr lang="en-US" dirty="0" err="1"/>
              <a:t>musik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844962" y="374410"/>
            <a:ext cx="7454076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informasi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83" name="Google Shape;1583;p30"/>
          <p:cNvSpPr txBox="1">
            <a:spLocks noGrp="1"/>
          </p:cNvSpPr>
          <p:nvPr>
            <p:ph type="subTitle" idx="1"/>
          </p:nvPr>
        </p:nvSpPr>
        <p:spPr>
          <a:xfrm>
            <a:off x="531504" y="2036262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mengerjakan</a:t>
            </a:r>
            <a:r>
              <a:rPr lang="en-US" dirty="0"/>
              <a:t> game </a:t>
            </a:r>
            <a:r>
              <a:rPr lang="en-US" dirty="0" err="1"/>
              <a:t>Petualangan</a:t>
            </a:r>
            <a:r>
              <a:rPr lang="en-US" dirty="0"/>
              <a:t> Si Pele </a:t>
            </a:r>
            <a:r>
              <a:rPr lang="en-US" dirty="0" err="1"/>
              <a:t>ini</a:t>
            </a:r>
            <a:endParaRPr dirty="0"/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191448" y="3356524"/>
            <a:ext cx="807147" cy="295952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5050275" y="1296875"/>
            <a:ext cx="3719904" cy="6477729"/>
            <a:chOff x="4711850" y="1454952"/>
            <a:chExt cx="3461362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Google Shape;1790;p36">
            <a:extLst>
              <a:ext uri="{FF2B5EF4-FFF2-40B4-BE49-F238E27FC236}">
                <a16:creationId xmlns:a16="http://schemas.microsoft.com/office/drawing/2014/main" id="{B4119B71-0F0F-4EC9-ABEF-BA953761D907}"/>
              </a:ext>
            </a:extLst>
          </p:cNvPr>
          <p:cNvSpPr txBox="1">
            <a:spLocks/>
          </p:cNvSpPr>
          <p:nvPr/>
        </p:nvSpPr>
        <p:spPr>
          <a:xfrm>
            <a:off x="1215204" y="1432711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US" dirty="0"/>
              <a:t>Menu </a:t>
            </a:r>
            <a:r>
              <a:rPr lang="en-US" dirty="0" err="1"/>
              <a:t>Informasi</a:t>
            </a:r>
            <a:endParaRPr lang="en-ID" dirty="0"/>
          </a:p>
        </p:txBody>
      </p: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C21E473B-8035-4250-ABA0-B07476D6C11B}"/>
              </a:ext>
            </a:extLst>
          </p:cNvPr>
          <p:cNvGrpSpPr/>
          <p:nvPr/>
        </p:nvGrpSpPr>
        <p:grpSpPr>
          <a:xfrm>
            <a:off x="8456485" y="159923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1A344EC0-5D71-4B30-9B95-2E039EBCF402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967CB535-78D4-4DB3-BB5A-8D5868D309E4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13A56DF5-5075-4AA7-B266-F705C96DD54D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991DE3-4840-0FEB-9607-42D372519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52" y="1380875"/>
            <a:ext cx="3548716" cy="21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9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955916" y="802981"/>
            <a:ext cx="723216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Boss level</a:t>
            </a:r>
            <a:br>
              <a:rPr lang="en" dirty="0"/>
            </a:b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8827017" y="3366695"/>
            <a:ext cx="705059" cy="291665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509748" y="1956178"/>
            <a:ext cx="2938721" cy="5611267"/>
            <a:chOff x="4711850" y="1454952"/>
            <a:chExt cx="3461362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A8D8EC0B-34F7-4C39-BA23-2C5A4DB8B127}"/>
              </a:ext>
            </a:extLst>
          </p:cNvPr>
          <p:cNvGrpSpPr/>
          <p:nvPr/>
        </p:nvGrpSpPr>
        <p:grpSpPr>
          <a:xfrm>
            <a:off x="322829" y="191204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791BCA4C-998C-4A45-92A3-4FF6C79CD0D8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40622B5C-3553-4624-92FC-8FB8F0284E21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C1DBA475-E4FE-4F58-8C00-8BB9D34868B4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625FDC-5BB7-B0A1-5152-D08B9293F8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214" y="2086272"/>
            <a:ext cx="2861085" cy="1563363"/>
          </a:xfrm>
          <a:prstGeom prst="rect">
            <a:avLst/>
          </a:prstGeom>
        </p:spPr>
      </p:pic>
      <p:grpSp>
        <p:nvGrpSpPr>
          <p:cNvPr id="36" name="Google Shape;2035;p44">
            <a:extLst>
              <a:ext uri="{FF2B5EF4-FFF2-40B4-BE49-F238E27FC236}">
                <a16:creationId xmlns:a16="http://schemas.microsoft.com/office/drawing/2014/main" id="{1CE34744-34D1-14F8-C214-E1414D0DDD61}"/>
              </a:ext>
            </a:extLst>
          </p:cNvPr>
          <p:cNvGrpSpPr/>
          <p:nvPr/>
        </p:nvGrpSpPr>
        <p:grpSpPr>
          <a:xfrm>
            <a:off x="5730195" y="1956178"/>
            <a:ext cx="2938721" cy="5611267"/>
            <a:chOff x="4711850" y="1454952"/>
            <a:chExt cx="3461362" cy="6244605"/>
          </a:xfrm>
        </p:grpSpPr>
        <p:grpSp>
          <p:nvGrpSpPr>
            <p:cNvPr id="37" name="Google Shape;2036;p44">
              <a:extLst>
                <a:ext uri="{FF2B5EF4-FFF2-40B4-BE49-F238E27FC236}">
                  <a16:creationId xmlns:a16="http://schemas.microsoft.com/office/drawing/2014/main" id="{5CEAA07E-D20B-1BF5-BC2C-D806697E858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5" name="Google Shape;2037;p44">
                <a:extLst>
                  <a:ext uri="{FF2B5EF4-FFF2-40B4-BE49-F238E27FC236}">
                    <a16:creationId xmlns:a16="http://schemas.microsoft.com/office/drawing/2014/main" id="{621D5CA8-7665-230F-2745-AEDF7EC67067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7" name="Google Shape;2038;p44">
                  <a:extLst>
                    <a:ext uri="{FF2B5EF4-FFF2-40B4-BE49-F238E27FC236}">
                      <a16:creationId xmlns:a16="http://schemas.microsoft.com/office/drawing/2014/main" id="{D57822AC-032E-0378-C681-C5B32B766CF1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39;p44">
                  <a:extLst>
                    <a:ext uri="{FF2B5EF4-FFF2-40B4-BE49-F238E27FC236}">
                      <a16:creationId xmlns:a16="http://schemas.microsoft.com/office/drawing/2014/main" id="{CDDB34FA-4462-C1F1-4399-294092246194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2040;p44">
                <a:extLst>
                  <a:ext uri="{FF2B5EF4-FFF2-40B4-BE49-F238E27FC236}">
                    <a16:creationId xmlns:a16="http://schemas.microsoft.com/office/drawing/2014/main" id="{92CC9771-BE4F-26BA-ED0E-1D56A5068B7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041;p44">
              <a:extLst>
                <a:ext uri="{FF2B5EF4-FFF2-40B4-BE49-F238E27FC236}">
                  <a16:creationId xmlns:a16="http://schemas.microsoft.com/office/drawing/2014/main" id="{42F36A53-46C6-1B0B-C8A1-4FD8A8F56CAF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9" name="Google Shape;2042;p44">
                <a:extLst>
                  <a:ext uri="{FF2B5EF4-FFF2-40B4-BE49-F238E27FC236}">
                    <a16:creationId xmlns:a16="http://schemas.microsoft.com/office/drawing/2014/main" id="{5C2C65DC-CD6F-2F65-A691-C93C9C12FAFC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41" name="Google Shape;2043;p44">
                  <a:extLst>
                    <a:ext uri="{FF2B5EF4-FFF2-40B4-BE49-F238E27FC236}">
                      <a16:creationId xmlns:a16="http://schemas.microsoft.com/office/drawing/2014/main" id="{985B6214-87A9-F32B-CCB4-C2A313FF408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3" name="Google Shape;2044;p44">
                    <a:extLst>
                      <a:ext uri="{FF2B5EF4-FFF2-40B4-BE49-F238E27FC236}">
                        <a16:creationId xmlns:a16="http://schemas.microsoft.com/office/drawing/2014/main" id="{D540AE00-7163-CE50-B5BF-C68870D89E0A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045;p44">
                    <a:extLst>
                      <a:ext uri="{FF2B5EF4-FFF2-40B4-BE49-F238E27FC236}">
                        <a16:creationId xmlns:a16="http://schemas.microsoft.com/office/drawing/2014/main" id="{79AD4BD1-CF74-F380-C18C-088C18603131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2" name="Google Shape;2046;p44">
                  <a:extLst>
                    <a:ext uri="{FF2B5EF4-FFF2-40B4-BE49-F238E27FC236}">
                      <a16:creationId xmlns:a16="http://schemas.microsoft.com/office/drawing/2014/main" id="{C4EA82AA-7C44-0186-DB7D-073035E9FDA5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" name="Google Shape;2047;p44">
                <a:extLst>
                  <a:ext uri="{FF2B5EF4-FFF2-40B4-BE49-F238E27FC236}">
                    <a16:creationId xmlns:a16="http://schemas.microsoft.com/office/drawing/2014/main" id="{6C5D54C7-6D8A-E9F9-BBBD-EEE561316AFD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8B85723-475A-9DBE-C687-98DCF865C817}"/>
              </a:ext>
            </a:extLst>
          </p:cNvPr>
          <p:cNvSpPr txBox="1"/>
          <p:nvPr/>
        </p:nvSpPr>
        <p:spPr>
          <a:xfrm>
            <a:off x="3629936" y="2270865"/>
            <a:ext cx="188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Tampilan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dan shortcut Ketika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melawan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level</a:t>
            </a:r>
            <a:endParaRPr lang="en-ID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FEE5B-941A-9B54-E8E4-18BF8591D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54011" y="2093404"/>
            <a:ext cx="2872262" cy="16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3987696" y="2079710"/>
            <a:ext cx="5444215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audio</a:t>
            </a:r>
            <a:endParaRPr dirty="0"/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7" name="Google Shape;1557;p29"/>
          <p:cNvSpPr txBox="1">
            <a:spLocks noGrp="1"/>
          </p:cNvSpPr>
          <p:nvPr>
            <p:ph type="title"/>
          </p:nvPr>
        </p:nvSpPr>
        <p:spPr>
          <a:xfrm flipH="1">
            <a:off x="2363626" y="1694060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9"/>
          <p:cNvGrpSpPr/>
          <p:nvPr/>
        </p:nvGrpSpPr>
        <p:grpSpPr>
          <a:xfrm>
            <a:off x="6873637" y="2687549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0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0" grpId="0"/>
      <p:bldP spid="15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3138909" y="1481717"/>
            <a:ext cx="28661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01</a:t>
            </a:r>
            <a:r>
              <a:rPr lang="en-US" sz="2000" dirty="0"/>
              <a:t> </a:t>
            </a:r>
            <a:r>
              <a:rPr lang="en-US" sz="2000" b="1" dirty="0" err="1"/>
              <a:t>Musik</a:t>
            </a:r>
            <a:r>
              <a:rPr lang="en-US" sz="2000" b="1" dirty="0"/>
              <a:t> </a:t>
            </a:r>
            <a:r>
              <a:rPr lang="en-US" sz="2000" b="1" dirty="0" err="1"/>
              <a:t>dalam</a:t>
            </a:r>
            <a:r>
              <a:rPr lang="en-US" sz="2000" b="1" dirty="0"/>
              <a:t> game</a:t>
            </a:r>
            <a:br>
              <a:rPr lang="en-ID" dirty="0"/>
            </a:br>
            <a:endParaRPr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8065966" y="402170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8265235" y="3582464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-94577" y="3256309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3911787" y="3661783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583;p30">
            <a:extLst>
              <a:ext uri="{FF2B5EF4-FFF2-40B4-BE49-F238E27FC236}">
                <a16:creationId xmlns:a16="http://schemas.microsoft.com/office/drawing/2014/main" id="{A1926944-0D13-4C85-88F8-7ECC7391DD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41789" y="3158598"/>
            <a:ext cx="2491272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 err="1"/>
              <a:t>Untuk</a:t>
            </a:r>
            <a:r>
              <a:rPr lang="en-US" sz="1200" dirty="0"/>
              <a:t> sound Menu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penggabungan</a:t>
            </a:r>
            <a:r>
              <a:rPr lang="en-US" sz="1200" dirty="0"/>
              <a:t> </a:t>
            </a:r>
            <a:r>
              <a:rPr lang="en-US" sz="1200" dirty="0" err="1"/>
              <a:t>antara</a:t>
            </a:r>
            <a:r>
              <a:rPr lang="en-US" sz="1200" dirty="0"/>
              <a:t> 2 Sound</a:t>
            </a:r>
            <a:endParaRPr lang="en-ID" sz="1200" dirty="0"/>
          </a:p>
          <a:p>
            <a:pPr lvl="0"/>
            <a:r>
              <a:rPr lang="en-US" sz="1200" dirty="0"/>
              <a:t>Horror Ambient </a:t>
            </a:r>
            <a:r>
              <a:rPr lang="en-US" sz="1200" u="sng" dirty="0">
                <a:hlinkClick r:id="rId3"/>
              </a:rPr>
              <a:t>https://opengameart.org/content/horror-ambient</a:t>
            </a:r>
            <a:r>
              <a:rPr lang="en-US" sz="1200" dirty="0"/>
              <a:t>  </a:t>
            </a:r>
            <a:endParaRPr lang="en-ID" sz="1200" dirty="0"/>
          </a:p>
          <a:p>
            <a:pPr lvl="0"/>
            <a:r>
              <a:rPr lang="en-US" sz="1200" dirty="0"/>
              <a:t>Doll House  </a:t>
            </a:r>
            <a:r>
              <a:rPr lang="en-US" sz="1200" u="sng" dirty="0">
                <a:hlinkClick r:id="rId4"/>
              </a:rPr>
              <a:t>https://opengameart.org/content/doll-house</a:t>
            </a:r>
            <a:r>
              <a:rPr lang="en-US" sz="1200" dirty="0"/>
              <a:t>  </a:t>
            </a:r>
            <a:endParaRPr lang="en-ID" sz="1200" dirty="0"/>
          </a:p>
        </p:txBody>
      </p:sp>
      <p:sp>
        <p:nvSpPr>
          <p:cNvPr id="46" name="Google Shape;1786;p36">
            <a:extLst>
              <a:ext uri="{FF2B5EF4-FFF2-40B4-BE49-F238E27FC236}">
                <a16:creationId xmlns:a16="http://schemas.microsoft.com/office/drawing/2014/main" id="{68D4F4C6-9B8A-BB96-3915-7DAA03CBB69C}"/>
              </a:ext>
            </a:extLst>
          </p:cNvPr>
          <p:cNvSpPr txBox="1">
            <a:spLocks/>
          </p:cNvSpPr>
          <p:nvPr/>
        </p:nvSpPr>
        <p:spPr>
          <a:xfrm>
            <a:off x="-240757" y="2184206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Menu game</a:t>
            </a:r>
            <a:br>
              <a:rPr lang="en-US" dirty="0"/>
            </a:b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7" name="Google Shape;1583;p30">
            <a:extLst>
              <a:ext uri="{FF2B5EF4-FFF2-40B4-BE49-F238E27FC236}">
                <a16:creationId xmlns:a16="http://schemas.microsoft.com/office/drawing/2014/main" id="{4C9755A2-6AC3-0CC8-37BF-7BEE3264889F}"/>
              </a:ext>
            </a:extLst>
          </p:cNvPr>
          <p:cNvSpPr txBox="1">
            <a:spLocks/>
          </p:cNvSpPr>
          <p:nvPr/>
        </p:nvSpPr>
        <p:spPr>
          <a:xfrm>
            <a:off x="1885471" y="2666999"/>
            <a:ext cx="249127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Ruined City Them </a:t>
            </a:r>
            <a:r>
              <a:rPr lang="en-US" u="sng" dirty="0">
                <a:hlinkClick r:id="rId5"/>
              </a:rPr>
              <a:t>https://opengameart.org/content/ruined-city-theme</a:t>
            </a:r>
            <a:r>
              <a:rPr lang="en-US" u="sng" dirty="0"/>
              <a:t>  </a:t>
            </a:r>
            <a:endParaRPr lang="en-ID" dirty="0"/>
          </a:p>
        </p:txBody>
      </p:sp>
      <p:sp>
        <p:nvSpPr>
          <p:cNvPr id="51" name="Google Shape;1786;p36">
            <a:extLst>
              <a:ext uri="{FF2B5EF4-FFF2-40B4-BE49-F238E27FC236}">
                <a16:creationId xmlns:a16="http://schemas.microsoft.com/office/drawing/2014/main" id="{874D7624-2271-8AAF-EFC9-7112B4781ABC}"/>
              </a:ext>
            </a:extLst>
          </p:cNvPr>
          <p:cNvSpPr txBox="1">
            <a:spLocks/>
          </p:cNvSpPr>
          <p:nvPr/>
        </p:nvSpPr>
        <p:spPr>
          <a:xfrm>
            <a:off x="1764600" y="2250102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/>
              <a:t>In game dan </a:t>
            </a:r>
            <a:r>
              <a:rPr lang="en-US" sz="1600" dirty="0" err="1"/>
              <a:t>cerita</a:t>
            </a:r>
            <a:endParaRPr lang="en-ID" sz="1600" dirty="0"/>
          </a:p>
          <a:p>
            <a:br>
              <a:rPr lang="en-US" sz="1600" dirty="0"/>
            </a:b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Google Shape;1583;p30">
            <a:extLst>
              <a:ext uri="{FF2B5EF4-FFF2-40B4-BE49-F238E27FC236}">
                <a16:creationId xmlns:a16="http://schemas.microsoft.com/office/drawing/2014/main" id="{3BCB41F1-7B56-169A-EC20-E5A19B8B29CA}"/>
              </a:ext>
            </a:extLst>
          </p:cNvPr>
          <p:cNvSpPr txBox="1">
            <a:spLocks/>
          </p:cNvSpPr>
          <p:nvPr/>
        </p:nvSpPr>
        <p:spPr>
          <a:xfrm>
            <a:off x="4231656" y="2987406"/>
            <a:ext cx="249127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u="sng" dirty="0">
                <a:solidFill>
                  <a:schemeClr val="bg1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ends-of-the-earth</a:t>
            </a:r>
          </a:p>
          <a:p>
            <a:pPr lvl="0"/>
            <a:r>
              <a:rPr lang="en-US" u="sng" dirty="0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https://opengameart.org/content/ends-of-the-earth</a:t>
            </a:r>
            <a:r>
              <a:rPr lang="en-US" dirty="0"/>
              <a:t>  </a:t>
            </a:r>
            <a:endParaRPr lang="en-ID" dirty="0"/>
          </a:p>
        </p:txBody>
      </p:sp>
      <p:sp>
        <p:nvSpPr>
          <p:cNvPr id="53" name="Google Shape;1786;p36">
            <a:extLst>
              <a:ext uri="{FF2B5EF4-FFF2-40B4-BE49-F238E27FC236}">
                <a16:creationId xmlns:a16="http://schemas.microsoft.com/office/drawing/2014/main" id="{2236A768-CFB5-3B12-5314-411CB5A732D9}"/>
              </a:ext>
            </a:extLst>
          </p:cNvPr>
          <p:cNvSpPr txBox="1">
            <a:spLocks/>
          </p:cNvSpPr>
          <p:nvPr/>
        </p:nvSpPr>
        <p:spPr>
          <a:xfrm>
            <a:off x="4158244" y="2365676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Musik</a:t>
            </a:r>
            <a:r>
              <a:rPr lang="en-US" sz="2000" dirty="0">
                <a:solidFill>
                  <a:schemeClr val="accent1"/>
                </a:solidFill>
              </a:rPr>
              <a:t> Ketika </a:t>
            </a:r>
            <a:r>
              <a:rPr lang="en-US" sz="2000" dirty="0" err="1">
                <a:solidFill>
                  <a:schemeClr val="accent1"/>
                </a:solidFill>
              </a:rPr>
              <a:t>kalah</a:t>
            </a:r>
            <a:r>
              <a:rPr lang="en-US" sz="2000" dirty="0">
                <a:solidFill>
                  <a:schemeClr val="accent1"/>
                </a:solidFill>
              </a:rPr>
              <a:t>/</a:t>
            </a:r>
            <a:r>
              <a:rPr lang="en-US" sz="2000" dirty="0" err="1">
                <a:solidFill>
                  <a:schemeClr val="accent1"/>
                </a:solidFill>
              </a:rPr>
              <a:t>menang</a:t>
            </a:r>
            <a:br>
              <a:rPr lang="en-US" dirty="0"/>
            </a:b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Google Shape;1583;p30">
            <a:extLst>
              <a:ext uri="{FF2B5EF4-FFF2-40B4-BE49-F238E27FC236}">
                <a16:creationId xmlns:a16="http://schemas.microsoft.com/office/drawing/2014/main" id="{54244FC4-05CF-2893-8076-33B96C07DD26}"/>
              </a:ext>
            </a:extLst>
          </p:cNvPr>
          <p:cNvSpPr txBox="1">
            <a:spLocks/>
          </p:cNvSpPr>
          <p:nvPr/>
        </p:nvSpPr>
        <p:spPr>
          <a:xfrm>
            <a:off x="6258144" y="3344352"/>
            <a:ext cx="2762140" cy="10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Scary High-pitched ghost </a:t>
            </a:r>
            <a:r>
              <a:rPr lang="en-US" u="sng" dirty="0">
                <a:hlinkClick r:id="rId7"/>
              </a:rPr>
              <a:t>https://opengameart.org/content/scary-high-pitched-ghost</a:t>
            </a:r>
            <a:r>
              <a:rPr lang="en-US" dirty="0"/>
              <a:t> </a:t>
            </a:r>
            <a:endParaRPr lang="en-ID" dirty="0"/>
          </a:p>
          <a:p>
            <a:pPr lvl="0"/>
            <a:r>
              <a:rPr lang="en-US" dirty="0"/>
              <a:t>Scary Ghost 1 </a:t>
            </a:r>
            <a:r>
              <a:rPr lang="en-US" u="sng" dirty="0">
                <a:hlinkClick r:id="rId8"/>
              </a:rPr>
              <a:t>https://opengameart.org/content/scary-ghost-1</a:t>
            </a:r>
            <a:r>
              <a:rPr lang="en-US" dirty="0"/>
              <a:t> </a:t>
            </a:r>
            <a:endParaRPr lang="en-ID" dirty="0"/>
          </a:p>
          <a:p>
            <a:pPr lvl="0"/>
            <a:r>
              <a:rPr lang="en-US" dirty="0"/>
              <a:t>Ghost Breath </a:t>
            </a:r>
            <a:r>
              <a:rPr lang="en-US" u="sng" dirty="0">
                <a:hlinkClick r:id="rId9"/>
              </a:rPr>
              <a:t>https://opengameart.org/content/ghost-breath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57" name="Google Shape;1786;p36">
            <a:extLst>
              <a:ext uri="{FF2B5EF4-FFF2-40B4-BE49-F238E27FC236}">
                <a16:creationId xmlns:a16="http://schemas.microsoft.com/office/drawing/2014/main" id="{8C897D74-8FB2-3B7D-B702-492817B82EDF}"/>
              </a:ext>
            </a:extLst>
          </p:cNvPr>
          <p:cNvSpPr txBox="1">
            <a:spLocks/>
          </p:cNvSpPr>
          <p:nvPr/>
        </p:nvSpPr>
        <p:spPr>
          <a:xfrm>
            <a:off x="6284377" y="2326393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Musik</a:t>
            </a:r>
            <a:r>
              <a:rPr lang="en-US" sz="2000" dirty="0">
                <a:solidFill>
                  <a:schemeClr val="accent1"/>
                </a:solidFill>
              </a:rPr>
              <a:t> Ketika 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lawan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bos</a:t>
            </a:r>
            <a:br>
              <a:rPr lang="en-US" dirty="0"/>
            </a:b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8" name="Google Shape;1786;p36">
            <a:extLst>
              <a:ext uri="{FF2B5EF4-FFF2-40B4-BE49-F238E27FC236}">
                <a16:creationId xmlns:a16="http://schemas.microsoft.com/office/drawing/2014/main" id="{1CF24552-7D9E-6372-B299-AB6BF142D476}"/>
              </a:ext>
            </a:extLst>
          </p:cNvPr>
          <p:cNvSpPr txBox="1">
            <a:spLocks/>
          </p:cNvSpPr>
          <p:nvPr/>
        </p:nvSpPr>
        <p:spPr>
          <a:xfrm>
            <a:off x="1003847" y="726747"/>
            <a:ext cx="70621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400" b="1" dirty="0" err="1"/>
              <a:t>Semua</a:t>
            </a:r>
            <a:r>
              <a:rPr lang="en-US" sz="2400" b="1" dirty="0"/>
              <a:t> </a:t>
            </a:r>
            <a:r>
              <a:rPr lang="en-US" sz="2400" b="1" dirty="0" err="1"/>
              <a:t>Suara</a:t>
            </a:r>
            <a:r>
              <a:rPr lang="en-US" sz="2400" b="1" dirty="0"/>
              <a:t> </a:t>
            </a:r>
            <a:r>
              <a:rPr lang="en-US" sz="2400" b="1" dirty="0" err="1"/>
              <a:t>Dalam</a:t>
            </a:r>
            <a:r>
              <a:rPr lang="en-US" sz="2400" b="1" dirty="0"/>
              <a:t> Game di </a:t>
            </a:r>
            <a:r>
              <a:rPr lang="en-US" sz="2400" b="1" dirty="0" err="1"/>
              <a:t>peroleh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Website </a:t>
            </a:r>
            <a:r>
              <a:rPr lang="en-US" sz="2400" b="1" dirty="0" err="1"/>
              <a:t>kecuali</a:t>
            </a:r>
            <a:r>
              <a:rPr lang="en-US" sz="2400" b="1" dirty="0"/>
              <a:t> </a:t>
            </a:r>
            <a:r>
              <a:rPr lang="en-US" sz="2400" b="1" dirty="0" err="1"/>
              <a:t>efek</a:t>
            </a:r>
            <a:r>
              <a:rPr lang="en-US" sz="2400" b="1" dirty="0"/>
              <a:t> </a:t>
            </a:r>
            <a:r>
              <a:rPr lang="en-US" sz="2400" b="1" dirty="0" err="1"/>
              <a:t>karakter</a:t>
            </a:r>
            <a:r>
              <a:rPr lang="en-US" sz="2400" b="1" dirty="0"/>
              <a:t>  </a:t>
            </a:r>
            <a:r>
              <a:rPr lang="en-US" sz="2400" b="1" u="sng" dirty="0">
                <a:hlinkClick r:id="rId10"/>
              </a:rPr>
              <a:t>https://opengameart.org/</a:t>
            </a:r>
            <a:endParaRPr lang="en-ID" sz="2400" dirty="0"/>
          </a:p>
          <a:p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  <p:bldP spid="46" grpId="0"/>
      <p:bldP spid="51" grpId="0"/>
      <p:bldP spid="53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3138909" y="1481717"/>
            <a:ext cx="28661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02</a:t>
            </a:r>
            <a:r>
              <a:rPr lang="en-US" sz="2000" dirty="0"/>
              <a:t> </a:t>
            </a:r>
            <a:r>
              <a:rPr lang="en-US" sz="2000" b="1" dirty="0" err="1"/>
              <a:t>efek</a:t>
            </a:r>
            <a:r>
              <a:rPr lang="en-US" sz="2000" b="1" dirty="0"/>
              <a:t> </a:t>
            </a:r>
            <a:r>
              <a:rPr lang="en-US" sz="2000" b="1" dirty="0" err="1"/>
              <a:t>musik</a:t>
            </a:r>
            <a:r>
              <a:rPr lang="en-US" sz="2000" b="1" dirty="0"/>
              <a:t> game</a:t>
            </a:r>
            <a:br>
              <a:rPr lang="en-ID" dirty="0"/>
            </a:br>
            <a:endParaRPr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8065966" y="402170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8265235" y="3582464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-94577" y="3256309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3911787" y="3661783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583;p30">
            <a:extLst>
              <a:ext uri="{FF2B5EF4-FFF2-40B4-BE49-F238E27FC236}">
                <a16:creationId xmlns:a16="http://schemas.microsoft.com/office/drawing/2014/main" id="{A1926944-0D13-4C85-88F8-7ECC7391DD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93870" y="2725007"/>
            <a:ext cx="2491272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Sci-Fi </a:t>
            </a:r>
            <a:r>
              <a:rPr lang="en-US" dirty="0" err="1"/>
              <a:t>Shwop</a:t>
            </a:r>
            <a:r>
              <a:rPr lang="en-US" dirty="0"/>
              <a:t> 1  </a:t>
            </a:r>
            <a:r>
              <a:rPr lang="en-US" u="sng" dirty="0">
                <a:hlinkClick r:id="rId3"/>
              </a:rPr>
              <a:t>https://opengameart.org/content/sci-fi-shwop-1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6" name="Google Shape;1786;p36">
            <a:extLst>
              <a:ext uri="{FF2B5EF4-FFF2-40B4-BE49-F238E27FC236}">
                <a16:creationId xmlns:a16="http://schemas.microsoft.com/office/drawing/2014/main" id="{68D4F4C6-9B8A-BB96-3915-7DAA03CBB69C}"/>
              </a:ext>
            </a:extLst>
          </p:cNvPr>
          <p:cNvSpPr txBox="1">
            <a:spLocks/>
          </p:cNvSpPr>
          <p:nvPr/>
        </p:nvSpPr>
        <p:spPr>
          <a:xfrm>
            <a:off x="-192838" y="2274704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Musik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tombol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geser</a:t>
            </a:r>
            <a:br>
              <a:rPr lang="en-US" dirty="0"/>
            </a:b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7" name="Google Shape;1583;p30">
            <a:extLst>
              <a:ext uri="{FF2B5EF4-FFF2-40B4-BE49-F238E27FC236}">
                <a16:creationId xmlns:a16="http://schemas.microsoft.com/office/drawing/2014/main" id="{4C9755A2-6AC3-0CC8-37BF-7BEE3264889F}"/>
              </a:ext>
            </a:extLst>
          </p:cNvPr>
          <p:cNvSpPr txBox="1">
            <a:spLocks/>
          </p:cNvSpPr>
          <p:nvPr/>
        </p:nvSpPr>
        <p:spPr>
          <a:xfrm>
            <a:off x="2219840" y="2737362"/>
            <a:ext cx="249127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Energy Drain</a:t>
            </a:r>
            <a:endParaRPr lang="en-ID" dirty="0"/>
          </a:p>
          <a:p>
            <a:r>
              <a:rPr lang="en-ID" u="sng" dirty="0">
                <a:hlinkClick r:id="rId4"/>
              </a:rPr>
              <a:t>https://opengameart.org/content/energy-drain</a:t>
            </a:r>
            <a:r>
              <a:rPr lang="en-ID" dirty="0"/>
              <a:t> </a:t>
            </a:r>
          </a:p>
        </p:txBody>
      </p:sp>
      <p:sp>
        <p:nvSpPr>
          <p:cNvPr id="51" name="Google Shape;1786;p36">
            <a:extLst>
              <a:ext uri="{FF2B5EF4-FFF2-40B4-BE49-F238E27FC236}">
                <a16:creationId xmlns:a16="http://schemas.microsoft.com/office/drawing/2014/main" id="{874D7624-2271-8AAF-EFC9-7112B4781ABC}"/>
              </a:ext>
            </a:extLst>
          </p:cNvPr>
          <p:cNvSpPr txBox="1">
            <a:spLocks/>
          </p:cNvSpPr>
          <p:nvPr/>
        </p:nvSpPr>
        <p:spPr>
          <a:xfrm>
            <a:off x="2197206" y="2115632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 err="1"/>
              <a:t>Musik</a:t>
            </a:r>
            <a:r>
              <a:rPr lang="en-US" sz="1600" dirty="0"/>
              <a:t> </a:t>
            </a:r>
            <a:r>
              <a:rPr lang="en-US" sz="1600" dirty="0" err="1"/>
              <a:t>tombol</a:t>
            </a:r>
            <a:r>
              <a:rPr lang="en-US" sz="1600" dirty="0"/>
              <a:t> </a:t>
            </a:r>
            <a:r>
              <a:rPr lang="en-US" sz="1600" dirty="0" err="1"/>
              <a:t>tekan</a:t>
            </a:r>
            <a:r>
              <a:rPr lang="en-US" sz="1600" dirty="0"/>
              <a:t> 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Google Shape;1583;p30">
            <a:extLst>
              <a:ext uri="{FF2B5EF4-FFF2-40B4-BE49-F238E27FC236}">
                <a16:creationId xmlns:a16="http://schemas.microsoft.com/office/drawing/2014/main" id="{3BCB41F1-7B56-169A-EC20-E5A19B8B29CA}"/>
              </a:ext>
            </a:extLst>
          </p:cNvPr>
          <p:cNvSpPr txBox="1">
            <a:spLocks/>
          </p:cNvSpPr>
          <p:nvPr/>
        </p:nvSpPr>
        <p:spPr>
          <a:xfrm>
            <a:off x="4586751" y="2961264"/>
            <a:ext cx="249127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3 Background Crash Explosion Bang Sound</a:t>
            </a:r>
            <a:endParaRPr lang="en-ID" dirty="0"/>
          </a:p>
          <a:p>
            <a:r>
              <a:rPr lang="en-US" u="sng" dirty="0">
                <a:hlinkClick r:id="rId5"/>
              </a:rPr>
              <a:t>https://opengameart.org/content/3-background-crash-explosion-bang-sounds</a:t>
            </a:r>
            <a:r>
              <a:rPr lang="en-US" dirty="0"/>
              <a:t>  </a:t>
            </a:r>
            <a:endParaRPr lang="en-ID" dirty="0"/>
          </a:p>
        </p:txBody>
      </p:sp>
      <p:sp>
        <p:nvSpPr>
          <p:cNvPr id="53" name="Google Shape;1786;p36">
            <a:extLst>
              <a:ext uri="{FF2B5EF4-FFF2-40B4-BE49-F238E27FC236}">
                <a16:creationId xmlns:a16="http://schemas.microsoft.com/office/drawing/2014/main" id="{2236A768-CFB5-3B12-5314-411CB5A732D9}"/>
              </a:ext>
            </a:extLst>
          </p:cNvPr>
          <p:cNvSpPr txBox="1">
            <a:spLocks/>
          </p:cNvSpPr>
          <p:nvPr/>
        </p:nvSpPr>
        <p:spPr>
          <a:xfrm>
            <a:off x="4504847" y="2115632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Musik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Hitung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mundur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Google Shape;1583;p30">
            <a:extLst>
              <a:ext uri="{FF2B5EF4-FFF2-40B4-BE49-F238E27FC236}">
                <a16:creationId xmlns:a16="http://schemas.microsoft.com/office/drawing/2014/main" id="{54244FC4-05CF-2893-8076-33B96C07DD26}"/>
              </a:ext>
            </a:extLst>
          </p:cNvPr>
          <p:cNvSpPr txBox="1">
            <a:spLocks/>
          </p:cNvSpPr>
          <p:nvPr/>
        </p:nvSpPr>
        <p:spPr>
          <a:xfrm>
            <a:off x="6613681" y="2582331"/>
            <a:ext cx="2285146" cy="10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3 Heal Spells </a:t>
            </a:r>
            <a:r>
              <a:rPr lang="en-US" u="sng" dirty="0">
                <a:hlinkClick r:id="rId6"/>
              </a:rPr>
              <a:t>https://opengameart.org/content/3-heal-spells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33" name="Google Shape;1786;p36">
            <a:extLst>
              <a:ext uri="{FF2B5EF4-FFF2-40B4-BE49-F238E27FC236}">
                <a16:creationId xmlns:a16="http://schemas.microsoft.com/office/drawing/2014/main" id="{09EF6216-BCA1-5478-D1B9-71F3324C84B6}"/>
              </a:ext>
            </a:extLst>
          </p:cNvPr>
          <p:cNvSpPr txBox="1">
            <a:spLocks/>
          </p:cNvSpPr>
          <p:nvPr/>
        </p:nvSpPr>
        <p:spPr>
          <a:xfrm>
            <a:off x="6482638" y="2148932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/>
              <a:t>Heal spell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Google Shape;1786;p36">
            <a:extLst>
              <a:ext uri="{FF2B5EF4-FFF2-40B4-BE49-F238E27FC236}">
                <a16:creationId xmlns:a16="http://schemas.microsoft.com/office/drawing/2014/main" id="{9B5FCC93-9A70-EAEC-C475-08BACF90E2AD}"/>
              </a:ext>
            </a:extLst>
          </p:cNvPr>
          <p:cNvSpPr txBox="1">
            <a:spLocks/>
          </p:cNvSpPr>
          <p:nvPr/>
        </p:nvSpPr>
        <p:spPr>
          <a:xfrm>
            <a:off x="1003847" y="726747"/>
            <a:ext cx="70621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400" b="1" dirty="0" err="1"/>
              <a:t>Semua</a:t>
            </a:r>
            <a:r>
              <a:rPr lang="en-US" sz="2400" b="1" dirty="0"/>
              <a:t> </a:t>
            </a:r>
            <a:r>
              <a:rPr lang="en-US" sz="2400" b="1" dirty="0" err="1"/>
              <a:t>Suara</a:t>
            </a:r>
            <a:r>
              <a:rPr lang="en-US" sz="2400" b="1" dirty="0"/>
              <a:t> </a:t>
            </a:r>
            <a:r>
              <a:rPr lang="en-US" sz="2400" b="1" dirty="0" err="1"/>
              <a:t>Dalam</a:t>
            </a:r>
            <a:r>
              <a:rPr lang="en-US" sz="2400" b="1" dirty="0"/>
              <a:t> Game di </a:t>
            </a:r>
            <a:r>
              <a:rPr lang="en-US" sz="2400" b="1" dirty="0" err="1"/>
              <a:t>peroleh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Website </a:t>
            </a:r>
            <a:r>
              <a:rPr lang="en-US" sz="2400" b="1" dirty="0" err="1"/>
              <a:t>kecuali</a:t>
            </a:r>
            <a:r>
              <a:rPr lang="en-US" sz="2400" b="1" dirty="0"/>
              <a:t> </a:t>
            </a:r>
            <a:r>
              <a:rPr lang="en-US" sz="2400" b="1" dirty="0" err="1"/>
              <a:t>efek</a:t>
            </a:r>
            <a:r>
              <a:rPr lang="en-US" sz="2400" b="1" dirty="0"/>
              <a:t> </a:t>
            </a:r>
            <a:r>
              <a:rPr lang="en-US" sz="2400" b="1" dirty="0" err="1"/>
              <a:t>karakter</a:t>
            </a:r>
            <a:r>
              <a:rPr lang="en-US" sz="2400" b="1" dirty="0"/>
              <a:t>  </a:t>
            </a:r>
            <a:r>
              <a:rPr lang="en-US" sz="2400" b="1" u="sng" dirty="0">
                <a:hlinkClick r:id="rId7"/>
              </a:rPr>
              <a:t>https://opengameart.org/</a:t>
            </a:r>
            <a:endParaRPr lang="en-ID" sz="2400" dirty="0"/>
          </a:p>
          <a:p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  <p:bldP spid="46" grpId="0"/>
      <p:bldP spid="51" grpId="0"/>
      <p:bldP spid="53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3138909" y="1448465"/>
            <a:ext cx="28661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03</a:t>
            </a:r>
            <a:r>
              <a:rPr lang="en-US" sz="2000" dirty="0"/>
              <a:t> </a:t>
            </a:r>
            <a:r>
              <a:rPr lang="en-US" sz="2000" b="1" dirty="0" err="1"/>
              <a:t>efek</a:t>
            </a:r>
            <a:r>
              <a:rPr lang="en-US" sz="2000" b="1" dirty="0"/>
              <a:t> </a:t>
            </a:r>
            <a:r>
              <a:rPr lang="en-US" sz="2000" b="1" dirty="0" err="1"/>
              <a:t>musik</a:t>
            </a:r>
            <a:r>
              <a:rPr lang="en-US" sz="2000" b="1" dirty="0"/>
              <a:t> </a:t>
            </a:r>
            <a:r>
              <a:rPr lang="en-US" sz="2000" b="1" dirty="0" err="1"/>
              <a:t>karakter</a:t>
            </a:r>
            <a:br>
              <a:rPr lang="en-ID" dirty="0"/>
            </a:br>
            <a:endParaRPr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8065966" y="402170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8612423" y="3578315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-94577" y="3256309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106611" y="3720387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786;p36">
            <a:extLst>
              <a:ext uri="{FF2B5EF4-FFF2-40B4-BE49-F238E27FC236}">
                <a16:creationId xmlns:a16="http://schemas.microsoft.com/office/drawing/2014/main" id="{FFBBB3ED-0096-C7E0-AE5C-375ABD52BD22}"/>
              </a:ext>
            </a:extLst>
          </p:cNvPr>
          <p:cNvSpPr txBox="1">
            <a:spLocks/>
          </p:cNvSpPr>
          <p:nvPr/>
        </p:nvSpPr>
        <p:spPr>
          <a:xfrm>
            <a:off x="1003847" y="726747"/>
            <a:ext cx="70621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400" b="1" dirty="0" err="1"/>
              <a:t>Semua</a:t>
            </a:r>
            <a:r>
              <a:rPr lang="en-US" sz="2400" b="1" dirty="0"/>
              <a:t> </a:t>
            </a:r>
            <a:r>
              <a:rPr lang="en-US" sz="2400" b="1" dirty="0" err="1"/>
              <a:t>Suara</a:t>
            </a:r>
            <a:r>
              <a:rPr lang="en-US" sz="2400" b="1" dirty="0"/>
              <a:t> </a:t>
            </a:r>
            <a:r>
              <a:rPr lang="en-US" sz="2400" b="1" dirty="0" err="1"/>
              <a:t>Dalam</a:t>
            </a:r>
            <a:r>
              <a:rPr lang="en-US" sz="2400" b="1" dirty="0"/>
              <a:t> Game di </a:t>
            </a:r>
            <a:r>
              <a:rPr lang="en-US" sz="2400" b="1" dirty="0" err="1"/>
              <a:t>peroleh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Website </a:t>
            </a:r>
            <a:r>
              <a:rPr lang="en-US" sz="2400" b="1" dirty="0" err="1"/>
              <a:t>kecuali</a:t>
            </a:r>
            <a:r>
              <a:rPr lang="en-US" sz="2400" b="1" dirty="0"/>
              <a:t> </a:t>
            </a:r>
            <a:r>
              <a:rPr lang="en-US" sz="2400" b="1" dirty="0" err="1"/>
              <a:t>efek</a:t>
            </a:r>
            <a:r>
              <a:rPr lang="en-US" sz="2400" b="1" dirty="0"/>
              <a:t> </a:t>
            </a:r>
            <a:r>
              <a:rPr lang="en-US" sz="2400" b="1" dirty="0" err="1"/>
              <a:t>karakter</a:t>
            </a:r>
            <a:r>
              <a:rPr lang="en-US" sz="2400" b="1" dirty="0"/>
              <a:t>  </a:t>
            </a:r>
            <a:r>
              <a:rPr lang="en-US" sz="2400" b="1" u="sng" dirty="0">
                <a:hlinkClick r:id="rId53"/>
              </a:rPr>
              <a:t>https://opengameart.org/</a:t>
            </a:r>
            <a:endParaRPr lang="en-ID" sz="2400" dirty="0"/>
          </a:p>
          <a:p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6" name="Google Shape;1786;p36">
            <a:extLst>
              <a:ext uri="{FF2B5EF4-FFF2-40B4-BE49-F238E27FC236}">
                <a16:creationId xmlns:a16="http://schemas.microsoft.com/office/drawing/2014/main" id="{68D4F4C6-9B8A-BB96-3915-7DAA03CBB69C}"/>
              </a:ext>
            </a:extLst>
          </p:cNvPr>
          <p:cNvSpPr txBox="1">
            <a:spLocks/>
          </p:cNvSpPr>
          <p:nvPr/>
        </p:nvSpPr>
        <p:spPr>
          <a:xfrm>
            <a:off x="247690" y="1971554"/>
            <a:ext cx="1879065" cy="30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Hariando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1" name="Google Shape;1786;p36">
            <a:extLst>
              <a:ext uri="{FF2B5EF4-FFF2-40B4-BE49-F238E27FC236}">
                <a16:creationId xmlns:a16="http://schemas.microsoft.com/office/drawing/2014/main" id="{874D7624-2271-8AAF-EFC9-7112B4781ABC}"/>
              </a:ext>
            </a:extLst>
          </p:cNvPr>
          <p:cNvSpPr txBox="1">
            <a:spLocks/>
          </p:cNvSpPr>
          <p:nvPr/>
        </p:nvSpPr>
        <p:spPr>
          <a:xfrm>
            <a:off x="1515721" y="1868227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 err="1"/>
              <a:t>rozin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3" name="Google Shape;1786;p36">
            <a:extLst>
              <a:ext uri="{FF2B5EF4-FFF2-40B4-BE49-F238E27FC236}">
                <a16:creationId xmlns:a16="http://schemas.microsoft.com/office/drawing/2014/main" id="{2236A768-CFB5-3B12-5314-411CB5A732D9}"/>
              </a:ext>
            </a:extLst>
          </p:cNvPr>
          <p:cNvSpPr txBox="1">
            <a:spLocks/>
          </p:cNvSpPr>
          <p:nvPr/>
        </p:nvSpPr>
        <p:spPr>
          <a:xfrm>
            <a:off x="2927631" y="1875950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carin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Google Shape;1786;p36">
            <a:extLst>
              <a:ext uri="{FF2B5EF4-FFF2-40B4-BE49-F238E27FC236}">
                <a16:creationId xmlns:a16="http://schemas.microsoft.com/office/drawing/2014/main" id="{09EF6216-BCA1-5478-D1B9-71F3324C84B6}"/>
              </a:ext>
            </a:extLst>
          </p:cNvPr>
          <p:cNvSpPr txBox="1">
            <a:spLocks/>
          </p:cNvSpPr>
          <p:nvPr/>
        </p:nvSpPr>
        <p:spPr>
          <a:xfrm>
            <a:off x="4178383" y="1912270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 err="1"/>
              <a:t>affan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Google Shape;1786;p36">
            <a:extLst>
              <a:ext uri="{FF2B5EF4-FFF2-40B4-BE49-F238E27FC236}">
                <a16:creationId xmlns:a16="http://schemas.microsoft.com/office/drawing/2014/main" id="{C0FEA092-4AEE-A234-8FFB-55D5D667F304}"/>
              </a:ext>
            </a:extLst>
          </p:cNvPr>
          <p:cNvSpPr txBox="1">
            <a:spLocks/>
          </p:cNvSpPr>
          <p:nvPr/>
        </p:nvSpPr>
        <p:spPr>
          <a:xfrm>
            <a:off x="5975325" y="2032586"/>
            <a:ext cx="1879065" cy="30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ilham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6" name="Google Shape;1786;p36">
            <a:extLst>
              <a:ext uri="{FF2B5EF4-FFF2-40B4-BE49-F238E27FC236}">
                <a16:creationId xmlns:a16="http://schemas.microsoft.com/office/drawing/2014/main" id="{9F756604-B148-78DB-AFC8-3F1DE7334D61}"/>
              </a:ext>
            </a:extLst>
          </p:cNvPr>
          <p:cNvSpPr txBox="1">
            <a:spLocks/>
          </p:cNvSpPr>
          <p:nvPr/>
        </p:nvSpPr>
        <p:spPr>
          <a:xfrm>
            <a:off x="6907975" y="2006626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 err="1"/>
              <a:t>robi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Hariando_KenaObstekel">
            <a:hlinkClick r:id="" action="ppaction://media"/>
            <a:extLst>
              <a:ext uri="{FF2B5EF4-FFF2-40B4-BE49-F238E27FC236}">
                <a16:creationId xmlns:a16="http://schemas.microsoft.com/office/drawing/2014/main" id="{DD5AF1AC-990D-E0F8-A625-B99CF8091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17882" y="2435105"/>
            <a:ext cx="406400" cy="406400"/>
          </a:xfrm>
          <a:prstGeom prst="rect">
            <a:avLst/>
          </a:prstGeom>
        </p:spPr>
      </p:pic>
      <p:pic>
        <p:nvPicPr>
          <p:cNvPr id="3" name="Hariando_Ketakutan">
            <a:hlinkClick r:id="" action="ppaction://media"/>
            <a:extLst>
              <a:ext uri="{FF2B5EF4-FFF2-40B4-BE49-F238E27FC236}">
                <a16:creationId xmlns:a16="http://schemas.microsoft.com/office/drawing/2014/main" id="{E1A9A7B7-E662-9A02-F2DB-9A558AC2D6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968790" y="2458046"/>
            <a:ext cx="406400" cy="406400"/>
          </a:xfrm>
          <a:prstGeom prst="rect">
            <a:avLst/>
          </a:prstGeom>
        </p:spPr>
      </p:pic>
      <p:pic>
        <p:nvPicPr>
          <p:cNvPr id="4" name="Hariando_Lari">
            <a:hlinkClick r:id="" action="ppaction://media"/>
            <a:extLst>
              <a:ext uri="{FF2B5EF4-FFF2-40B4-BE49-F238E27FC236}">
                <a16:creationId xmlns:a16="http://schemas.microsoft.com/office/drawing/2014/main" id="{FEDBF434-6A66-15C7-1E58-4FB40CFAF4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1519698" y="2458046"/>
            <a:ext cx="406400" cy="406400"/>
          </a:xfrm>
          <a:prstGeom prst="rect">
            <a:avLst/>
          </a:prstGeom>
        </p:spPr>
      </p:pic>
      <p:pic>
        <p:nvPicPr>
          <p:cNvPr id="5" name="Hariando_Lompat">
            <a:hlinkClick r:id="" action="ppaction://media"/>
            <a:extLst>
              <a:ext uri="{FF2B5EF4-FFF2-40B4-BE49-F238E27FC236}">
                <a16:creationId xmlns:a16="http://schemas.microsoft.com/office/drawing/2014/main" id="{E44ADD1F-DA68-DBDB-C141-D33662E82EF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17882" y="3375115"/>
            <a:ext cx="406400" cy="406400"/>
          </a:xfrm>
          <a:prstGeom prst="rect">
            <a:avLst/>
          </a:prstGeom>
        </p:spPr>
      </p:pic>
      <p:pic>
        <p:nvPicPr>
          <p:cNvPr id="6" name="Hariando_Menembak">
            <a:hlinkClick r:id="" action="ppaction://media"/>
            <a:extLst>
              <a:ext uri="{FF2B5EF4-FFF2-40B4-BE49-F238E27FC236}">
                <a16:creationId xmlns:a16="http://schemas.microsoft.com/office/drawing/2014/main" id="{FE4C027E-BAC5-5467-6185-53E9CB2525A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1515721" y="3375115"/>
            <a:ext cx="406400" cy="406400"/>
          </a:xfrm>
          <a:prstGeom prst="rect">
            <a:avLst/>
          </a:prstGeom>
        </p:spPr>
      </p:pic>
      <p:pic>
        <p:nvPicPr>
          <p:cNvPr id="7" name="Rozin_KenaObstekel">
            <a:hlinkClick r:id="" action="ppaction://media"/>
            <a:extLst>
              <a:ext uri="{FF2B5EF4-FFF2-40B4-BE49-F238E27FC236}">
                <a16:creationId xmlns:a16="http://schemas.microsoft.com/office/drawing/2014/main" id="{CE738105-FAAC-247D-73B4-7EDEDBA0D62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2399212" y="2517611"/>
            <a:ext cx="406400" cy="406400"/>
          </a:xfrm>
          <a:prstGeom prst="rect">
            <a:avLst/>
          </a:prstGeom>
        </p:spPr>
      </p:pic>
      <p:pic>
        <p:nvPicPr>
          <p:cNvPr id="8" name="Rozin_Lari">
            <a:hlinkClick r:id="" action="ppaction://media"/>
            <a:extLst>
              <a:ext uri="{FF2B5EF4-FFF2-40B4-BE49-F238E27FC236}">
                <a16:creationId xmlns:a16="http://schemas.microsoft.com/office/drawing/2014/main" id="{41B122BA-AD9F-E42C-5147-4FF318747168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2919688" y="2517611"/>
            <a:ext cx="406400" cy="406400"/>
          </a:xfrm>
          <a:prstGeom prst="rect">
            <a:avLst/>
          </a:prstGeom>
        </p:spPr>
      </p:pic>
      <p:pic>
        <p:nvPicPr>
          <p:cNvPr id="9" name="Rozin_Lompat">
            <a:hlinkClick r:id="" action="ppaction://media"/>
            <a:extLst>
              <a:ext uri="{FF2B5EF4-FFF2-40B4-BE49-F238E27FC236}">
                <a16:creationId xmlns:a16="http://schemas.microsoft.com/office/drawing/2014/main" id="{08AD3619-4FAC-B354-A974-1E3A251CF7F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2935295" y="3260649"/>
            <a:ext cx="406400" cy="406400"/>
          </a:xfrm>
          <a:prstGeom prst="rect">
            <a:avLst/>
          </a:prstGeom>
        </p:spPr>
      </p:pic>
      <p:pic>
        <p:nvPicPr>
          <p:cNvPr id="10" name="Rozin_Menembak">
            <a:hlinkClick r:id="" action="ppaction://media"/>
            <a:extLst>
              <a:ext uri="{FF2B5EF4-FFF2-40B4-BE49-F238E27FC236}">
                <a16:creationId xmlns:a16="http://schemas.microsoft.com/office/drawing/2014/main" id="{B94F4DD7-321E-3079-17D1-1D52775D6F83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2392623" y="3277983"/>
            <a:ext cx="406400" cy="406400"/>
          </a:xfrm>
          <a:prstGeom prst="rect">
            <a:avLst/>
          </a:prstGeom>
        </p:spPr>
      </p:pic>
      <p:pic>
        <p:nvPicPr>
          <p:cNvPr id="11" name="Carin_KenaObstekel">
            <a:hlinkClick r:id="" action="ppaction://media"/>
            <a:extLst>
              <a:ext uri="{FF2B5EF4-FFF2-40B4-BE49-F238E27FC236}">
                <a16:creationId xmlns:a16="http://schemas.microsoft.com/office/drawing/2014/main" id="{052FCEC4-D44E-4EE7-FA26-5A6C72CB8F5F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849661" y="2506430"/>
            <a:ext cx="406400" cy="406400"/>
          </a:xfrm>
          <a:prstGeom prst="rect">
            <a:avLst/>
          </a:prstGeom>
        </p:spPr>
      </p:pic>
      <p:pic>
        <p:nvPicPr>
          <p:cNvPr id="12" name="Carin_Lari">
            <a:hlinkClick r:id="" action="ppaction://media"/>
            <a:extLst>
              <a:ext uri="{FF2B5EF4-FFF2-40B4-BE49-F238E27FC236}">
                <a16:creationId xmlns:a16="http://schemas.microsoft.com/office/drawing/2014/main" id="{B681FD56-EE7B-2E2F-5B7A-4F17A5C37E0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327449" y="2524129"/>
            <a:ext cx="406400" cy="406400"/>
          </a:xfrm>
          <a:prstGeom prst="rect">
            <a:avLst/>
          </a:prstGeom>
        </p:spPr>
      </p:pic>
      <p:pic>
        <p:nvPicPr>
          <p:cNvPr id="13" name="Carin_Lompat">
            <a:hlinkClick r:id="" action="ppaction://media"/>
            <a:extLst>
              <a:ext uri="{FF2B5EF4-FFF2-40B4-BE49-F238E27FC236}">
                <a16:creationId xmlns:a16="http://schemas.microsoft.com/office/drawing/2014/main" id="{71078DC2-8BAF-664D-7273-EC395F34EA3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839321" y="3219868"/>
            <a:ext cx="406400" cy="406400"/>
          </a:xfrm>
          <a:prstGeom prst="rect">
            <a:avLst/>
          </a:prstGeom>
        </p:spPr>
      </p:pic>
      <p:pic>
        <p:nvPicPr>
          <p:cNvPr id="14" name="Carin_Menembak">
            <a:hlinkClick r:id="" action="ppaction://media"/>
            <a:extLst>
              <a:ext uri="{FF2B5EF4-FFF2-40B4-BE49-F238E27FC236}">
                <a16:creationId xmlns:a16="http://schemas.microsoft.com/office/drawing/2014/main" id="{622AE771-C3C8-C9D1-B68D-9B04D88D33D0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368800" y="3226751"/>
            <a:ext cx="406400" cy="406400"/>
          </a:xfrm>
          <a:prstGeom prst="rect">
            <a:avLst/>
          </a:prstGeom>
        </p:spPr>
      </p:pic>
      <p:pic>
        <p:nvPicPr>
          <p:cNvPr id="15" name="Affan_KenaObstekel">
            <a:hlinkClick r:id="" action="ppaction://media"/>
            <a:extLst>
              <a:ext uri="{FF2B5EF4-FFF2-40B4-BE49-F238E27FC236}">
                <a16:creationId xmlns:a16="http://schemas.microsoft.com/office/drawing/2014/main" id="{9846891E-EF58-CC4F-05BD-1588FD1F847E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5170775" y="2555884"/>
            <a:ext cx="406400" cy="406400"/>
          </a:xfrm>
          <a:prstGeom prst="rect">
            <a:avLst/>
          </a:prstGeom>
        </p:spPr>
      </p:pic>
      <p:pic>
        <p:nvPicPr>
          <p:cNvPr id="16" name="Affan_Lari">
            <a:hlinkClick r:id="" action="ppaction://media"/>
            <a:extLst>
              <a:ext uri="{FF2B5EF4-FFF2-40B4-BE49-F238E27FC236}">
                <a16:creationId xmlns:a16="http://schemas.microsoft.com/office/drawing/2014/main" id="{786AEB61-215A-13AA-7FEF-8A7B37037323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5692150" y="2567287"/>
            <a:ext cx="406400" cy="406400"/>
          </a:xfrm>
          <a:prstGeom prst="rect">
            <a:avLst/>
          </a:prstGeom>
        </p:spPr>
      </p:pic>
      <p:pic>
        <p:nvPicPr>
          <p:cNvPr id="17" name="Affan_Lompat">
            <a:hlinkClick r:id="" action="ppaction://media"/>
            <a:extLst>
              <a:ext uri="{FF2B5EF4-FFF2-40B4-BE49-F238E27FC236}">
                <a16:creationId xmlns:a16="http://schemas.microsoft.com/office/drawing/2014/main" id="{D94D4F40-0D64-5C5E-E43B-06F9A2D29EE2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5170774" y="3222407"/>
            <a:ext cx="406400" cy="406400"/>
          </a:xfrm>
          <a:prstGeom prst="rect">
            <a:avLst/>
          </a:prstGeom>
        </p:spPr>
      </p:pic>
      <p:pic>
        <p:nvPicPr>
          <p:cNvPr id="18" name="Affan_Menembak">
            <a:hlinkClick r:id="" action="ppaction://media"/>
            <a:extLst>
              <a:ext uri="{FF2B5EF4-FFF2-40B4-BE49-F238E27FC236}">
                <a16:creationId xmlns:a16="http://schemas.microsoft.com/office/drawing/2014/main" id="{920B0B90-317D-9FD5-77D8-CE2892AC1550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5708511" y="3222407"/>
            <a:ext cx="406400" cy="406400"/>
          </a:xfrm>
          <a:prstGeom prst="rect">
            <a:avLst/>
          </a:prstGeom>
        </p:spPr>
      </p:pic>
      <p:pic>
        <p:nvPicPr>
          <p:cNvPr id="19" name="Ilham_KenaObstekel">
            <a:hlinkClick r:id="" action="ppaction://media"/>
            <a:extLst>
              <a:ext uri="{FF2B5EF4-FFF2-40B4-BE49-F238E27FC236}">
                <a16:creationId xmlns:a16="http://schemas.microsoft.com/office/drawing/2014/main" id="{21381BFF-BC7F-E0ED-D420-057C229EEFFC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6488704" y="2532602"/>
            <a:ext cx="406400" cy="406400"/>
          </a:xfrm>
          <a:prstGeom prst="rect">
            <a:avLst/>
          </a:prstGeom>
        </p:spPr>
      </p:pic>
      <p:pic>
        <p:nvPicPr>
          <p:cNvPr id="20" name="Ilham_Lari">
            <a:hlinkClick r:id="" action="ppaction://media"/>
            <a:extLst>
              <a:ext uri="{FF2B5EF4-FFF2-40B4-BE49-F238E27FC236}">
                <a16:creationId xmlns:a16="http://schemas.microsoft.com/office/drawing/2014/main" id="{04F1C6DC-F096-48BE-9AD0-E0518D42C8F9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6971040" y="2532123"/>
            <a:ext cx="406400" cy="406400"/>
          </a:xfrm>
          <a:prstGeom prst="rect">
            <a:avLst/>
          </a:prstGeom>
        </p:spPr>
      </p:pic>
      <p:pic>
        <p:nvPicPr>
          <p:cNvPr id="21" name="Ilham_Lompat">
            <a:hlinkClick r:id="" action="ppaction://media"/>
            <a:extLst>
              <a:ext uri="{FF2B5EF4-FFF2-40B4-BE49-F238E27FC236}">
                <a16:creationId xmlns:a16="http://schemas.microsoft.com/office/drawing/2014/main" id="{01F0B009-653A-69AE-9D18-6D3752FC43E2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6482561" y="3128452"/>
            <a:ext cx="406400" cy="406400"/>
          </a:xfrm>
          <a:prstGeom prst="rect">
            <a:avLst/>
          </a:prstGeom>
        </p:spPr>
      </p:pic>
      <p:pic>
        <p:nvPicPr>
          <p:cNvPr id="22" name="Ilham_Menembak">
            <a:hlinkClick r:id="" action="ppaction://media"/>
            <a:extLst>
              <a:ext uri="{FF2B5EF4-FFF2-40B4-BE49-F238E27FC236}">
                <a16:creationId xmlns:a16="http://schemas.microsoft.com/office/drawing/2014/main" id="{1A7F4EFE-2C4B-93FD-133B-686E12365A33}"/>
              </a:ext>
            </a:extLst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6972529" y="3155933"/>
            <a:ext cx="406400" cy="406400"/>
          </a:xfrm>
          <a:prstGeom prst="rect">
            <a:avLst/>
          </a:prstGeom>
        </p:spPr>
      </p:pic>
      <p:pic>
        <p:nvPicPr>
          <p:cNvPr id="23" name="Robi_KenaObstekel">
            <a:hlinkClick r:id="" action="ppaction://media"/>
            <a:extLst>
              <a:ext uri="{FF2B5EF4-FFF2-40B4-BE49-F238E27FC236}">
                <a16:creationId xmlns:a16="http://schemas.microsoft.com/office/drawing/2014/main" id="{E0A2BCF2-3A63-2FDF-5A9B-1CD8EFD619B3}"/>
              </a:ext>
            </a:extLst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7854390" y="2544264"/>
            <a:ext cx="406400" cy="406400"/>
          </a:xfrm>
          <a:prstGeom prst="rect">
            <a:avLst/>
          </a:prstGeom>
        </p:spPr>
      </p:pic>
      <p:pic>
        <p:nvPicPr>
          <p:cNvPr id="24" name="Robi_Lari">
            <a:hlinkClick r:id="" action="ppaction://media"/>
            <a:extLst>
              <a:ext uri="{FF2B5EF4-FFF2-40B4-BE49-F238E27FC236}">
                <a16:creationId xmlns:a16="http://schemas.microsoft.com/office/drawing/2014/main" id="{113DB237-A71C-DB49-645B-3F23E2C157B0}"/>
              </a:ext>
            </a:extLst>
          </p:cNvPr>
          <p:cNvPicPr>
            <a:picLocks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8423450" y="2532123"/>
            <a:ext cx="406400" cy="406400"/>
          </a:xfrm>
          <a:prstGeom prst="rect">
            <a:avLst/>
          </a:prstGeom>
        </p:spPr>
      </p:pic>
      <p:pic>
        <p:nvPicPr>
          <p:cNvPr id="25" name="Robi_Lompat">
            <a:hlinkClick r:id="" action="ppaction://media"/>
            <a:extLst>
              <a:ext uri="{FF2B5EF4-FFF2-40B4-BE49-F238E27FC236}">
                <a16:creationId xmlns:a16="http://schemas.microsoft.com/office/drawing/2014/main" id="{3D257280-0F7F-B35D-7026-F08690AB021B}"/>
              </a:ext>
            </a:extLst>
          </p:cNvPr>
          <p:cNvPicPr>
            <a:picLocks noChangeAspect="1"/>
          </p:cNvPicPr>
          <p:nvPr>
            <a:audi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7846485" y="3139492"/>
            <a:ext cx="406400" cy="406400"/>
          </a:xfrm>
          <a:prstGeom prst="rect">
            <a:avLst/>
          </a:prstGeom>
        </p:spPr>
      </p:pic>
      <p:pic>
        <p:nvPicPr>
          <p:cNvPr id="26" name="Robi_Menembak">
            <a:hlinkClick r:id="" action="ppaction://media"/>
            <a:extLst>
              <a:ext uri="{FF2B5EF4-FFF2-40B4-BE49-F238E27FC236}">
                <a16:creationId xmlns:a16="http://schemas.microsoft.com/office/drawing/2014/main" id="{2E005F4E-CBF7-B831-0344-2B89F166BE0D}"/>
              </a:ext>
            </a:extLst>
          </p:cNvPr>
          <p:cNvPicPr>
            <a:picLocks noChangeAspect="1"/>
          </p:cNvPicPr>
          <p:nvPr>
            <a:audi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8459780" y="31442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7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2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6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3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6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23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5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8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6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16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57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86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27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54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7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83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25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" dur="73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88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" dur="86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" dur="224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" dur="75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114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786" grpId="0"/>
      <p:bldP spid="46" grpId="0"/>
      <p:bldP spid="51" grpId="0"/>
      <p:bldP spid="53" grpId="0"/>
      <p:bldP spid="33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32"/>
          <p:cNvSpPr txBox="1">
            <a:spLocks noGrp="1"/>
          </p:cNvSpPr>
          <p:nvPr>
            <p:ph type="title"/>
          </p:nvPr>
        </p:nvSpPr>
        <p:spPr>
          <a:xfrm>
            <a:off x="1685406" y="789777"/>
            <a:ext cx="5658000" cy="25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accent1"/>
                </a:solidFill>
              </a:rPr>
              <a:t>T</a:t>
            </a:r>
            <a:r>
              <a:rPr lang="en" dirty="0">
                <a:solidFill>
                  <a:schemeClr val="accent1"/>
                </a:solidFill>
              </a:rPr>
              <a:t>erima kasih</a:t>
            </a:r>
            <a:endParaRPr dirty="0"/>
          </a:p>
        </p:txBody>
      </p:sp>
      <p:grpSp>
        <p:nvGrpSpPr>
          <p:cNvPr id="1608" name="Google Shape;1608;p32"/>
          <p:cNvGrpSpPr/>
          <p:nvPr/>
        </p:nvGrpSpPr>
        <p:grpSpPr>
          <a:xfrm>
            <a:off x="1578658" y="2746646"/>
            <a:ext cx="628995" cy="3834725"/>
            <a:chOff x="1743000" y="2737216"/>
            <a:chExt cx="628995" cy="3834725"/>
          </a:xfrm>
        </p:grpSpPr>
        <p:sp>
          <p:nvSpPr>
            <p:cNvPr id="1609" name="Google Shape;1609;p32"/>
            <p:cNvSpPr/>
            <p:nvPr/>
          </p:nvSpPr>
          <p:spPr>
            <a:xfrm rot="-211721">
              <a:off x="1814354" y="4226348"/>
              <a:ext cx="486288" cy="2332841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0" name="Google Shape;161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3000" y="2737216"/>
              <a:ext cx="486309" cy="171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1" name="Google Shape;1611;p32"/>
          <p:cNvGrpSpPr/>
          <p:nvPr/>
        </p:nvGrpSpPr>
        <p:grpSpPr>
          <a:xfrm>
            <a:off x="6918321" y="2302000"/>
            <a:ext cx="1513953" cy="5255831"/>
            <a:chOff x="6799502" y="2340100"/>
            <a:chExt cx="1513953" cy="5255831"/>
          </a:xfrm>
        </p:grpSpPr>
        <p:sp>
          <p:nvSpPr>
            <p:cNvPr id="1612" name="Google Shape;1612;p32"/>
            <p:cNvSpPr/>
            <p:nvPr/>
          </p:nvSpPr>
          <p:spPr>
            <a:xfrm rot="-174892">
              <a:off x="6875003" y="4560289"/>
              <a:ext cx="1362952" cy="3002931"/>
            </a:xfrm>
            <a:custGeom>
              <a:avLst/>
              <a:gdLst/>
              <a:ahLst/>
              <a:cxnLst/>
              <a:rect l="l" t="t" r="r" b="b"/>
              <a:pathLst>
                <a:path w="23797" h="48077" extrusionOk="0">
                  <a:moveTo>
                    <a:pt x="18904" y="29225"/>
                  </a:moveTo>
                  <a:cubicBezTo>
                    <a:pt x="19505" y="29172"/>
                    <a:pt x="20013" y="28794"/>
                    <a:pt x="20600" y="28716"/>
                  </a:cubicBezTo>
                  <a:cubicBezTo>
                    <a:pt x="21161" y="28638"/>
                    <a:pt x="21696" y="29094"/>
                    <a:pt x="22231" y="29212"/>
                  </a:cubicBezTo>
                  <a:cubicBezTo>
                    <a:pt x="22479" y="29264"/>
                    <a:pt x="23797" y="29629"/>
                    <a:pt x="23405" y="30151"/>
                  </a:cubicBezTo>
                  <a:lnTo>
                    <a:pt x="23392" y="30151"/>
                  </a:lnTo>
                  <a:lnTo>
                    <a:pt x="23405" y="30151"/>
                  </a:lnTo>
                  <a:cubicBezTo>
                    <a:pt x="23314" y="30255"/>
                    <a:pt x="23040" y="30138"/>
                    <a:pt x="22936" y="30125"/>
                  </a:cubicBezTo>
                  <a:cubicBezTo>
                    <a:pt x="22518" y="30060"/>
                    <a:pt x="22101" y="30112"/>
                    <a:pt x="21736" y="30307"/>
                  </a:cubicBezTo>
                  <a:cubicBezTo>
                    <a:pt x="22466" y="30895"/>
                    <a:pt x="22257" y="32304"/>
                    <a:pt x="22101" y="33152"/>
                  </a:cubicBezTo>
                  <a:cubicBezTo>
                    <a:pt x="21879" y="34443"/>
                    <a:pt x="21488" y="35696"/>
                    <a:pt x="21083" y="36935"/>
                  </a:cubicBezTo>
                  <a:cubicBezTo>
                    <a:pt x="20914" y="37483"/>
                    <a:pt x="20731" y="38018"/>
                    <a:pt x="20744" y="38605"/>
                  </a:cubicBezTo>
                  <a:cubicBezTo>
                    <a:pt x="20757" y="39401"/>
                    <a:pt x="20979" y="40210"/>
                    <a:pt x="20822" y="41005"/>
                  </a:cubicBezTo>
                  <a:cubicBezTo>
                    <a:pt x="20600" y="42219"/>
                    <a:pt x="19492" y="42675"/>
                    <a:pt x="18396" y="42362"/>
                  </a:cubicBezTo>
                  <a:lnTo>
                    <a:pt x="18396" y="42362"/>
                  </a:lnTo>
                  <a:cubicBezTo>
                    <a:pt x="18083" y="42284"/>
                    <a:pt x="17574" y="42258"/>
                    <a:pt x="17391" y="42010"/>
                  </a:cubicBezTo>
                  <a:cubicBezTo>
                    <a:pt x="17391" y="42741"/>
                    <a:pt x="17404" y="46120"/>
                    <a:pt x="16504" y="46107"/>
                  </a:cubicBezTo>
                  <a:cubicBezTo>
                    <a:pt x="16478" y="46094"/>
                    <a:pt x="16452" y="46080"/>
                    <a:pt x="16439" y="46067"/>
                  </a:cubicBezTo>
                  <a:cubicBezTo>
                    <a:pt x="16400" y="46394"/>
                    <a:pt x="16217" y="46707"/>
                    <a:pt x="15865" y="46759"/>
                  </a:cubicBezTo>
                  <a:cubicBezTo>
                    <a:pt x="15747" y="46772"/>
                    <a:pt x="15617" y="47242"/>
                    <a:pt x="15434" y="47346"/>
                  </a:cubicBezTo>
                  <a:cubicBezTo>
                    <a:pt x="15160" y="47489"/>
                    <a:pt x="14886" y="47320"/>
                    <a:pt x="14625" y="47372"/>
                  </a:cubicBezTo>
                  <a:cubicBezTo>
                    <a:pt x="14351" y="47620"/>
                    <a:pt x="13986" y="47803"/>
                    <a:pt x="13621" y="47724"/>
                  </a:cubicBezTo>
                  <a:cubicBezTo>
                    <a:pt x="13203" y="47659"/>
                    <a:pt x="12877" y="47333"/>
                    <a:pt x="12655" y="46981"/>
                  </a:cubicBezTo>
                  <a:lnTo>
                    <a:pt x="12655" y="46981"/>
                  </a:lnTo>
                  <a:cubicBezTo>
                    <a:pt x="12642" y="46968"/>
                    <a:pt x="12642" y="46955"/>
                    <a:pt x="12629" y="46942"/>
                  </a:cubicBezTo>
                  <a:cubicBezTo>
                    <a:pt x="12264" y="47829"/>
                    <a:pt x="11403" y="47894"/>
                    <a:pt x="10685" y="47372"/>
                  </a:cubicBezTo>
                  <a:cubicBezTo>
                    <a:pt x="10711" y="47463"/>
                    <a:pt x="10724" y="47555"/>
                    <a:pt x="10724" y="47633"/>
                  </a:cubicBezTo>
                  <a:cubicBezTo>
                    <a:pt x="10738" y="47790"/>
                    <a:pt x="10711" y="47946"/>
                    <a:pt x="10646" y="48077"/>
                  </a:cubicBezTo>
                  <a:cubicBezTo>
                    <a:pt x="9837" y="47620"/>
                    <a:pt x="9055" y="47111"/>
                    <a:pt x="8298" y="46563"/>
                  </a:cubicBezTo>
                  <a:cubicBezTo>
                    <a:pt x="7424" y="45924"/>
                    <a:pt x="6576" y="45298"/>
                    <a:pt x="6641" y="44110"/>
                  </a:cubicBezTo>
                  <a:lnTo>
                    <a:pt x="6641" y="44110"/>
                  </a:lnTo>
                  <a:cubicBezTo>
                    <a:pt x="6680" y="43706"/>
                    <a:pt x="6693" y="43341"/>
                    <a:pt x="6680" y="43041"/>
                  </a:cubicBezTo>
                  <a:lnTo>
                    <a:pt x="6445" y="43041"/>
                  </a:lnTo>
                  <a:cubicBezTo>
                    <a:pt x="6302" y="43041"/>
                    <a:pt x="6145" y="43028"/>
                    <a:pt x="6002" y="43028"/>
                  </a:cubicBezTo>
                  <a:cubicBezTo>
                    <a:pt x="5428" y="42988"/>
                    <a:pt x="4841" y="42871"/>
                    <a:pt x="4358" y="42558"/>
                  </a:cubicBezTo>
                  <a:lnTo>
                    <a:pt x="4358" y="42558"/>
                  </a:lnTo>
                  <a:cubicBezTo>
                    <a:pt x="3666" y="41866"/>
                    <a:pt x="3706" y="41071"/>
                    <a:pt x="3536" y="40118"/>
                  </a:cubicBezTo>
                  <a:cubicBezTo>
                    <a:pt x="3484" y="39701"/>
                    <a:pt x="3366" y="39283"/>
                    <a:pt x="3210" y="38892"/>
                  </a:cubicBezTo>
                  <a:cubicBezTo>
                    <a:pt x="3040" y="38487"/>
                    <a:pt x="2701" y="38227"/>
                    <a:pt x="2531" y="37822"/>
                  </a:cubicBezTo>
                  <a:cubicBezTo>
                    <a:pt x="2257" y="37118"/>
                    <a:pt x="2088" y="36374"/>
                    <a:pt x="2010" y="35617"/>
                  </a:cubicBezTo>
                  <a:lnTo>
                    <a:pt x="2010" y="35617"/>
                  </a:lnTo>
                  <a:cubicBezTo>
                    <a:pt x="1983" y="35382"/>
                    <a:pt x="1957" y="35135"/>
                    <a:pt x="1944" y="34900"/>
                  </a:cubicBezTo>
                  <a:cubicBezTo>
                    <a:pt x="1605" y="34861"/>
                    <a:pt x="157" y="34795"/>
                    <a:pt x="13" y="34430"/>
                  </a:cubicBezTo>
                  <a:lnTo>
                    <a:pt x="0" y="34430"/>
                  </a:lnTo>
                  <a:cubicBezTo>
                    <a:pt x="27" y="34260"/>
                    <a:pt x="692" y="34300"/>
                    <a:pt x="835" y="34287"/>
                  </a:cubicBezTo>
                  <a:cubicBezTo>
                    <a:pt x="1253" y="34247"/>
                    <a:pt x="1905" y="34326"/>
                    <a:pt x="1918" y="33817"/>
                  </a:cubicBezTo>
                  <a:cubicBezTo>
                    <a:pt x="1957" y="32969"/>
                    <a:pt x="2049" y="31834"/>
                    <a:pt x="2818" y="31312"/>
                  </a:cubicBezTo>
                  <a:cubicBezTo>
                    <a:pt x="4371" y="30281"/>
                    <a:pt x="6223" y="32604"/>
                    <a:pt x="7319" y="33386"/>
                  </a:cubicBezTo>
                  <a:cubicBezTo>
                    <a:pt x="7293" y="32904"/>
                    <a:pt x="7267" y="32434"/>
                    <a:pt x="7228" y="31951"/>
                  </a:cubicBezTo>
                  <a:lnTo>
                    <a:pt x="7228" y="31951"/>
                  </a:lnTo>
                  <a:cubicBezTo>
                    <a:pt x="7189" y="31377"/>
                    <a:pt x="7137" y="30686"/>
                    <a:pt x="7058" y="29968"/>
                  </a:cubicBezTo>
                  <a:lnTo>
                    <a:pt x="7058" y="29968"/>
                  </a:lnTo>
                  <a:cubicBezTo>
                    <a:pt x="6928" y="28768"/>
                    <a:pt x="6941" y="26889"/>
                    <a:pt x="6041" y="25937"/>
                  </a:cubicBezTo>
                  <a:cubicBezTo>
                    <a:pt x="4684" y="24476"/>
                    <a:pt x="3353" y="18096"/>
                    <a:pt x="2362" y="16022"/>
                  </a:cubicBezTo>
                  <a:cubicBezTo>
                    <a:pt x="2075" y="15422"/>
                    <a:pt x="1148" y="13178"/>
                    <a:pt x="744" y="12643"/>
                  </a:cubicBezTo>
                  <a:cubicBezTo>
                    <a:pt x="535" y="12395"/>
                    <a:pt x="13" y="11873"/>
                    <a:pt x="92" y="11508"/>
                  </a:cubicBezTo>
                  <a:cubicBezTo>
                    <a:pt x="196" y="10999"/>
                    <a:pt x="522" y="10516"/>
                    <a:pt x="770" y="10073"/>
                  </a:cubicBezTo>
                  <a:cubicBezTo>
                    <a:pt x="1162" y="9368"/>
                    <a:pt x="1566" y="8690"/>
                    <a:pt x="1970" y="7998"/>
                  </a:cubicBezTo>
                  <a:lnTo>
                    <a:pt x="1970" y="7998"/>
                  </a:lnTo>
                  <a:cubicBezTo>
                    <a:pt x="2636" y="6850"/>
                    <a:pt x="3249" y="5663"/>
                    <a:pt x="3784" y="4450"/>
                  </a:cubicBezTo>
                  <a:lnTo>
                    <a:pt x="3784" y="4450"/>
                  </a:lnTo>
                  <a:cubicBezTo>
                    <a:pt x="4006" y="3889"/>
                    <a:pt x="4697" y="2375"/>
                    <a:pt x="4058" y="1919"/>
                  </a:cubicBezTo>
                  <a:cubicBezTo>
                    <a:pt x="3849" y="1775"/>
                    <a:pt x="2192" y="614"/>
                    <a:pt x="2597" y="327"/>
                  </a:cubicBezTo>
                  <a:cubicBezTo>
                    <a:pt x="2597" y="327"/>
                    <a:pt x="2610" y="327"/>
                    <a:pt x="2610" y="327"/>
                  </a:cubicBezTo>
                  <a:cubicBezTo>
                    <a:pt x="2884" y="105"/>
                    <a:pt x="3392" y="210"/>
                    <a:pt x="3706" y="223"/>
                  </a:cubicBezTo>
                  <a:cubicBezTo>
                    <a:pt x="4201" y="262"/>
                    <a:pt x="4710" y="262"/>
                    <a:pt x="5206" y="236"/>
                  </a:cubicBezTo>
                  <a:cubicBezTo>
                    <a:pt x="5936" y="184"/>
                    <a:pt x="6654" y="1"/>
                    <a:pt x="7385" y="53"/>
                  </a:cubicBezTo>
                  <a:cubicBezTo>
                    <a:pt x="8794" y="144"/>
                    <a:pt x="8141" y="1201"/>
                    <a:pt x="7802" y="1984"/>
                  </a:cubicBezTo>
                  <a:cubicBezTo>
                    <a:pt x="6524" y="4998"/>
                    <a:pt x="5284" y="8090"/>
                    <a:pt x="3732" y="10986"/>
                  </a:cubicBezTo>
                  <a:cubicBezTo>
                    <a:pt x="4671" y="11938"/>
                    <a:pt x="6928" y="15304"/>
                    <a:pt x="7567" y="16478"/>
                  </a:cubicBezTo>
                  <a:cubicBezTo>
                    <a:pt x="9355" y="19766"/>
                    <a:pt x="9811" y="23432"/>
                    <a:pt x="11703" y="23145"/>
                  </a:cubicBezTo>
                  <a:cubicBezTo>
                    <a:pt x="15069" y="22636"/>
                    <a:pt x="17952" y="19596"/>
                    <a:pt x="19792" y="16909"/>
                  </a:cubicBezTo>
                  <a:cubicBezTo>
                    <a:pt x="19178" y="15996"/>
                    <a:pt x="18591" y="15056"/>
                    <a:pt x="18017" y="14117"/>
                  </a:cubicBezTo>
                  <a:cubicBezTo>
                    <a:pt x="18161" y="14208"/>
                    <a:pt x="18304" y="14300"/>
                    <a:pt x="18448" y="14378"/>
                  </a:cubicBezTo>
                  <a:cubicBezTo>
                    <a:pt x="18448" y="13321"/>
                    <a:pt x="18017" y="12460"/>
                    <a:pt x="17796" y="11612"/>
                  </a:cubicBezTo>
                  <a:cubicBezTo>
                    <a:pt x="18070" y="11899"/>
                    <a:pt x="18330" y="12199"/>
                    <a:pt x="18552" y="12525"/>
                  </a:cubicBezTo>
                  <a:cubicBezTo>
                    <a:pt x="18030" y="11508"/>
                    <a:pt x="17522" y="10490"/>
                    <a:pt x="17052" y="9446"/>
                  </a:cubicBezTo>
                  <a:cubicBezTo>
                    <a:pt x="17052" y="9616"/>
                    <a:pt x="17039" y="9773"/>
                    <a:pt x="17026" y="9942"/>
                  </a:cubicBezTo>
                  <a:lnTo>
                    <a:pt x="17000" y="9942"/>
                  </a:lnTo>
                  <a:cubicBezTo>
                    <a:pt x="16869" y="9316"/>
                    <a:pt x="16634" y="8703"/>
                    <a:pt x="16452" y="8090"/>
                  </a:cubicBezTo>
                  <a:cubicBezTo>
                    <a:pt x="16400" y="7920"/>
                    <a:pt x="16347" y="7750"/>
                    <a:pt x="16282" y="7581"/>
                  </a:cubicBezTo>
                  <a:cubicBezTo>
                    <a:pt x="16269" y="7516"/>
                    <a:pt x="15708" y="7294"/>
                    <a:pt x="15617" y="7202"/>
                  </a:cubicBezTo>
                  <a:cubicBezTo>
                    <a:pt x="15082" y="6668"/>
                    <a:pt x="14704" y="5937"/>
                    <a:pt x="14443" y="5245"/>
                  </a:cubicBezTo>
                  <a:cubicBezTo>
                    <a:pt x="14377" y="5089"/>
                    <a:pt x="14025" y="4345"/>
                    <a:pt x="14273" y="4241"/>
                  </a:cubicBezTo>
                  <a:cubicBezTo>
                    <a:pt x="14651" y="4084"/>
                    <a:pt x="15134" y="4097"/>
                    <a:pt x="15525" y="4058"/>
                  </a:cubicBezTo>
                  <a:cubicBezTo>
                    <a:pt x="17143" y="3941"/>
                    <a:pt x="18761" y="3941"/>
                    <a:pt x="20379" y="4058"/>
                  </a:cubicBezTo>
                  <a:cubicBezTo>
                    <a:pt x="20627" y="4084"/>
                    <a:pt x="21279" y="4058"/>
                    <a:pt x="21462" y="4280"/>
                  </a:cubicBezTo>
                  <a:cubicBezTo>
                    <a:pt x="21683" y="4554"/>
                    <a:pt x="20783" y="5193"/>
                    <a:pt x="20640" y="5298"/>
                  </a:cubicBezTo>
                  <a:cubicBezTo>
                    <a:pt x="19883" y="5793"/>
                    <a:pt x="19074" y="6211"/>
                    <a:pt x="18213" y="6550"/>
                  </a:cubicBezTo>
                  <a:lnTo>
                    <a:pt x="18617" y="7633"/>
                  </a:lnTo>
                  <a:cubicBezTo>
                    <a:pt x="18617" y="7633"/>
                    <a:pt x="18409" y="7646"/>
                    <a:pt x="18122" y="7659"/>
                  </a:cubicBezTo>
                  <a:cubicBezTo>
                    <a:pt x="18617" y="8677"/>
                    <a:pt x="19022" y="9916"/>
                    <a:pt x="19687" y="10829"/>
                  </a:cubicBezTo>
                  <a:lnTo>
                    <a:pt x="19674" y="10842"/>
                  </a:lnTo>
                  <a:cubicBezTo>
                    <a:pt x="19635" y="10816"/>
                    <a:pt x="19596" y="10777"/>
                    <a:pt x="19557" y="10738"/>
                  </a:cubicBezTo>
                  <a:cubicBezTo>
                    <a:pt x="19844" y="11364"/>
                    <a:pt x="20131" y="11977"/>
                    <a:pt x="20392" y="12604"/>
                  </a:cubicBezTo>
                  <a:cubicBezTo>
                    <a:pt x="20548" y="12956"/>
                    <a:pt x="20692" y="13295"/>
                    <a:pt x="20835" y="13647"/>
                  </a:cubicBezTo>
                  <a:cubicBezTo>
                    <a:pt x="20914" y="13830"/>
                    <a:pt x="21070" y="14495"/>
                    <a:pt x="21227" y="14613"/>
                  </a:cubicBezTo>
                  <a:cubicBezTo>
                    <a:pt x="21227" y="14026"/>
                    <a:pt x="21227" y="13452"/>
                    <a:pt x="21253" y="12878"/>
                  </a:cubicBezTo>
                  <a:cubicBezTo>
                    <a:pt x="21749" y="13947"/>
                    <a:pt x="22218" y="15004"/>
                    <a:pt x="22649" y="16100"/>
                  </a:cubicBezTo>
                  <a:lnTo>
                    <a:pt x="22649" y="16100"/>
                  </a:lnTo>
                  <a:cubicBezTo>
                    <a:pt x="22988" y="16961"/>
                    <a:pt x="23353" y="17718"/>
                    <a:pt x="22884" y="18592"/>
                  </a:cubicBezTo>
                  <a:cubicBezTo>
                    <a:pt x="22231" y="19792"/>
                    <a:pt x="21227" y="20823"/>
                    <a:pt x="20327" y="21840"/>
                  </a:cubicBezTo>
                  <a:cubicBezTo>
                    <a:pt x="19648" y="22623"/>
                    <a:pt x="18970" y="23419"/>
                    <a:pt x="18317" y="24228"/>
                  </a:cubicBezTo>
                  <a:cubicBezTo>
                    <a:pt x="18030" y="24606"/>
                    <a:pt x="17600" y="24985"/>
                    <a:pt x="17535" y="25467"/>
                  </a:cubicBezTo>
                  <a:cubicBezTo>
                    <a:pt x="17352" y="26694"/>
                    <a:pt x="17169" y="27907"/>
                    <a:pt x="16974" y="29120"/>
                  </a:cubicBezTo>
                  <a:cubicBezTo>
                    <a:pt x="17626" y="29107"/>
                    <a:pt x="18265" y="29277"/>
                    <a:pt x="18904" y="29225"/>
                  </a:cubicBezTo>
                  <a:close/>
                  <a:moveTo>
                    <a:pt x="20327" y="13491"/>
                  </a:moveTo>
                  <a:lnTo>
                    <a:pt x="20222" y="13256"/>
                  </a:lnTo>
                  <a:cubicBezTo>
                    <a:pt x="20066" y="12838"/>
                    <a:pt x="19883" y="12434"/>
                    <a:pt x="19700" y="12017"/>
                  </a:cubicBezTo>
                  <a:cubicBezTo>
                    <a:pt x="19596" y="11782"/>
                    <a:pt x="19452" y="11208"/>
                    <a:pt x="19257" y="11038"/>
                  </a:cubicBezTo>
                  <a:cubicBezTo>
                    <a:pt x="19152" y="10816"/>
                    <a:pt x="19048" y="10608"/>
                    <a:pt x="18931" y="10386"/>
                  </a:cubicBezTo>
                  <a:cubicBezTo>
                    <a:pt x="18761" y="10060"/>
                    <a:pt x="18565" y="10138"/>
                    <a:pt x="18226" y="10086"/>
                  </a:cubicBezTo>
                  <a:cubicBezTo>
                    <a:pt x="18683" y="11090"/>
                    <a:pt x="19191" y="12082"/>
                    <a:pt x="19739" y="13047"/>
                  </a:cubicBezTo>
                  <a:lnTo>
                    <a:pt x="19739" y="12891"/>
                  </a:lnTo>
                  <a:cubicBezTo>
                    <a:pt x="19974" y="13060"/>
                    <a:pt x="20170" y="13256"/>
                    <a:pt x="20327" y="13491"/>
                  </a:cubicBezTo>
                  <a:close/>
                  <a:moveTo>
                    <a:pt x="17900" y="30921"/>
                  </a:moveTo>
                  <a:cubicBezTo>
                    <a:pt x="17626" y="30490"/>
                    <a:pt x="17378" y="30477"/>
                    <a:pt x="16921" y="30464"/>
                  </a:cubicBezTo>
                  <a:cubicBezTo>
                    <a:pt x="16895" y="30699"/>
                    <a:pt x="16869" y="30921"/>
                    <a:pt x="16856" y="31142"/>
                  </a:cubicBezTo>
                  <a:cubicBezTo>
                    <a:pt x="16791" y="31873"/>
                    <a:pt x="16713" y="32943"/>
                    <a:pt x="16634" y="33882"/>
                  </a:cubicBezTo>
                  <a:cubicBezTo>
                    <a:pt x="16595" y="34352"/>
                    <a:pt x="16556" y="34821"/>
                    <a:pt x="16504" y="35291"/>
                  </a:cubicBezTo>
                  <a:cubicBezTo>
                    <a:pt x="16674" y="35382"/>
                    <a:pt x="16843" y="35500"/>
                    <a:pt x="16987" y="35630"/>
                  </a:cubicBezTo>
                  <a:cubicBezTo>
                    <a:pt x="17052" y="35487"/>
                    <a:pt x="17130" y="35304"/>
                    <a:pt x="17222" y="35069"/>
                  </a:cubicBezTo>
                  <a:lnTo>
                    <a:pt x="17222" y="35069"/>
                  </a:lnTo>
                  <a:cubicBezTo>
                    <a:pt x="17326" y="34795"/>
                    <a:pt x="17456" y="34456"/>
                    <a:pt x="17561" y="34091"/>
                  </a:cubicBezTo>
                  <a:lnTo>
                    <a:pt x="17561" y="34091"/>
                  </a:lnTo>
                  <a:cubicBezTo>
                    <a:pt x="17717" y="33595"/>
                    <a:pt x="17848" y="33086"/>
                    <a:pt x="17939" y="32578"/>
                  </a:cubicBezTo>
                  <a:lnTo>
                    <a:pt x="17939" y="32578"/>
                  </a:lnTo>
                  <a:cubicBezTo>
                    <a:pt x="18056" y="32003"/>
                    <a:pt x="18213" y="31429"/>
                    <a:pt x="17900" y="3092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3" name="Google Shape;161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9503" y="2340100"/>
              <a:ext cx="1323177" cy="2490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4" name="Google Shape;1614;p32"/>
          <p:cNvGrpSpPr/>
          <p:nvPr/>
        </p:nvGrpSpPr>
        <p:grpSpPr>
          <a:xfrm flipH="1">
            <a:off x="4638940" y="3495324"/>
            <a:ext cx="698943" cy="1714258"/>
            <a:chOff x="2200877" y="5520826"/>
            <a:chExt cx="1477680" cy="3624225"/>
          </a:xfrm>
        </p:grpSpPr>
        <p:sp>
          <p:nvSpPr>
            <p:cNvPr id="1615" name="Google Shape;1615;p32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32"/>
          <p:cNvGrpSpPr/>
          <p:nvPr/>
        </p:nvGrpSpPr>
        <p:grpSpPr>
          <a:xfrm flipH="1">
            <a:off x="3199137" y="3605772"/>
            <a:ext cx="868170" cy="2084836"/>
            <a:chOff x="1060246" y="3554671"/>
            <a:chExt cx="761887" cy="1829606"/>
          </a:xfrm>
        </p:grpSpPr>
        <p:sp>
          <p:nvSpPr>
            <p:cNvPr id="1622" name="Google Shape;1622;p32"/>
            <p:cNvSpPr/>
            <p:nvPr/>
          </p:nvSpPr>
          <p:spPr>
            <a:xfrm>
              <a:off x="1119376" y="356290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3" name="Google Shape;1623;p32"/>
            <p:cNvGrpSpPr/>
            <p:nvPr/>
          </p:nvGrpSpPr>
          <p:grpSpPr>
            <a:xfrm>
              <a:off x="1060246" y="3554671"/>
              <a:ext cx="747770" cy="1829606"/>
              <a:chOff x="1060246" y="3554671"/>
              <a:chExt cx="747770" cy="1829606"/>
            </a:xfrm>
          </p:grpSpPr>
          <p:sp>
            <p:nvSpPr>
              <p:cNvPr id="1624" name="Google Shape;1624;p32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1060246" y="4366207"/>
                <a:ext cx="747770" cy="101807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6804" extrusionOk="0">
                    <a:moveTo>
                      <a:pt x="4293" y="339"/>
                    </a:moveTo>
                    <a:cubicBezTo>
                      <a:pt x="4293" y="339"/>
                      <a:pt x="0" y="13425"/>
                      <a:pt x="4827" y="15303"/>
                    </a:cubicBezTo>
                    <a:cubicBezTo>
                      <a:pt x="8702" y="16804"/>
                      <a:pt x="11703" y="4827"/>
                      <a:pt x="12342" y="0"/>
                    </a:cubicBezTo>
                    <a:close/>
                  </a:path>
                </a:pathLst>
              </a:custGeom>
              <a:solidFill>
                <a:srgbClr val="000000">
                  <a:alpha val="37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6"/>
          <p:cNvSpPr/>
          <p:nvPr/>
        </p:nvSpPr>
        <p:spPr>
          <a:xfrm>
            <a:off x="6762332" y="4044031"/>
            <a:ext cx="296355" cy="45719"/>
          </a:xfrm>
          <a:custGeom>
            <a:avLst/>
            <a:gdLst/>
            <a:ahLst/>
            <a:cxnLst/>
            <a:rect l="l" t="t" r="r" b="b"/>
            <a:pathLst>
              <a:path w="4032" h="851" extrusionOk="0">
                <a:moveTo>
                  <a:pt x="366" y="719"/>
                </a:moveTo>
                <a:lnTo>
                  <a:pt x="366" y="719"/>
                </a:lnTo>
                <a:cubicBezTo>
                  <a:pt x="367" y="719"/>
                  <a:pt x="367" y="720"/>
                  <a:pt x="368" y="720"/>
                </a:cubicBezTo>
                <a:lnTo>
                  <a:pt x="368" y="720"/>
                </a:lnTo>
                <a:cubicBezTo>
                  <a:pt x="367" y="720"/>
                  <a:pt x="367" y="719"/>
                  <a:pt x="366" y="719"/>
                </a:cubicBezTo>
                <a:close/>
                <a:moveTo>
                  <a:pt x="92" y="1"/>
                </a:moveTo>
                <a:cubicBezTo>
                  <a:pt x="1" y="223"/>
                  <a:pt x="66" y="484"/>
                  <a:pt x="366" y="719"/>
                </a:cubicBezTo>
                <a:cubicBezTo>
                  <a:pt x="316" y="679"/>
                  <a:pt x="296" y="664"/>
                  <a:pt x="295" y="664"/>
                </a:cubicBezTo>
                <a:lnTo>
                  <a:pt x="295" y="664"/>
                </a:lnTo>
                <a:cubicBezTo>
                  <a:pt x="290" y="664"/>
                  <a:pt x="519" y="851"/>
                  <a:pt x="522" y="851"/>
                </a:cubicBezTo>
                <a:cubicBezTo>
                  <a:pt x="523" y="851"/>
                  <a:pt x="484" y="817"/>
                  <a:pt x="368" y="720"/>
                </a:cubicBezTo>
                <a:lnTo>
                  <a:pt x="368" y="720"/>
                </a:lnTo>
                <a:cubicBezTo>
                  <a:pt x="413" y="755"/>
                  <a:pt x="595" y="772"/>
                  <a:pt x="833" y="772"/>
                </a:cubicBezTo>
                <a:cubicBezTo>
                  <a:pt x="1887" y="772"/>
                  <a:pt x="4032" y="447"/>
                  <a:pt x="92" y="1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26"/>
          <p:cNvGrpSpPr/>
          <p:nvPr/>
        </p:nvGrpSpPr>
        <p:grpSpPr>
          <a:xfrm>
            <a:off x="5734813" y="3678599"/>
            <a:ext cx="473323" cy="2030650"/>
            <a:chOff x="5734813" y="3678599"/>
            <a:chExt cx="473323" cy="2030650"/>
          </a:xfrm>
        </p:grpSpPr>
        <p:sp>
          <p:nvSpPr>
            <p:cNvPr id="1470" name="Google Shape;1470;p26"/>
            <p:cNvSpPr/>
            <p:nvPr/>
          </p:nvSpPr>
          <p:spPr>
            <a:xfrm flipH="1">
              <a:off x="5770584" y="4688248"/>
              <a:ext cx="437552" cy="1021002"/>
            </a:xfrm>
            <a:custGeom>
              <a:avLst/>
              <a:gdLst/>
              <a:ahLst/>
              <a:cxnLst/>
              <a:rect l="l" t="t" r="r" b="b"/>
              <a:pathLst>
                <a:path w="6067" h="14156" extrusionOk="0">
                  <a:moveTo>
                    <a:pt x="6067" y="11612"/>
                  </a:moveTo>
                  <a:lnTo>
                    <a:pt x="4475" y="11781"/>
                  </a:lnTo>
                  <a:lnTo>
                    <a:pt x="4684" y="13934"/>
                  </a:lnTo>
                  <a:lnTo>
                    <a:pt x="2544" y="14156"/>
                  </a:lnTo>
                  <a:lnTo>
                    <a:pt x="2322" y="12003"/>
                  </a:lnTo>
                  <a:lnTo>
                    <a:pt x="222" y="12212"/>
                  </a:lnTo>
                  <a:lnTo>
                    <a:pt x="0" y="10072"/>
                  </a:lnTo>
                  <a:lnTo>
                    <a:pt x="2101" y="9851"/>
                  </a:lnTo>
                  <a:lnTo>
                    <a:pt x="1083" y="1"/>
                  </a:lnTo>
                  <a:lnTo>
                    <a:pt x="3705" y="183"/>
                  </a:lnTo>
                  <a:lnTo>
                    <a:pt x="4540" y="9564"/>
                  </a:lnTo>
                  <a:lnTo>
                    <a:pt x="5845" y="9472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 flipH="1">
              <a:off x="5734813" y="3693673"/>
              <a:ext cx="432864" cy="1021002"/>
            </a:xfrm>
            <a:custGeom>
              <a:avLst/>
              <a:gdLst/>
              <a:ahLst/>
              <a:cxnLst/>
              <a:rect l="l" t="t" r="r" b="b"/>
              <a:pathLst>
                <a:path w="6002" h="14156" extrusionOk="0">
                  <a:moveTo>
                    <a:pt x="4123" y="1"/>
                  </a:moveTo>
                  <a:lnTo>
                    <a:pt x="2270" y="2127"/>
                  </a:lnTo>
                  <a:lnTo>
                    <a:pt x="170" y="1918"/>
                  </a:lnTo>
                  <a:lnTo>
                    <a:pt x="0" y="3549"/>
                  </a:lnTo>
                  <a:lnTo>
                    <a:pt x="2309" y="3797"/>
                  </a:lnTo>
                  <a:lnTo>
                    <a:pt x="2675" y="14156"/>
                  </a:lnTo>
                  <a:lnTo>
                    <a:pt x="3144" y="13973"/>
                  </a:lnTo>
                  <a:lnTo>
                    <a:pt x="4279" y="4358"/>
                  </a:lnTo>
                  <a:lnTo>
                    <a:pt x="5284" y="4462"/>
                  </a:lnTo>
                  <a:lnTo>
                    <a:pt x="5741" y="4410"/>
                  </a:lnTo>
                  <a:lnTo>
                    <a:pt x="6002" y="2519"/>
                  </a:lnTo>
                  <a:lnTo>
                    <a:pt x="5506" y="2323"/>
                  </a:lnTo>
                  <a:lnTo>
                    <a:pt x="4410" y="2349"/>
                  </a:lnTo>
                  <a:lnTo>
                    <a:pt x="4632" y="20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 flipH="1">
              <a:off x="5770584" y="3678599"/>
              <a:ext cx="437552" cy="1036076"/>
            </a:xfrm>
            <a:custGeom>
              <a:avLst/>
              <a:gdLst/>
              <a:ahLst/>
              <a:cxnLst/>
              <a:rect l="l" t="t" r="r" b="b"/>
              <a:pathLst>
                <a:path w="6067" h="14365" extrusionOk="0">
                  <a:moveTo>
                    <a:pt x="2544" y="1"/>
                  </a:moveTo>
                  <a:lnTo>
                    <a:pt x="2322" y="2141"/>
                  </a:lnTo>
                  <a:lnTo>
                    <a:pt x="222" y="1932"/>
                  </a:lnTo>
                  <a:lnTo>
                    <a:pt x="0" y="4071"/>
                  </a:lnTo>
                  <a:lnTo>
                    <a:pt x="2101" y="4293"/>
                  </a:lnTo>
                  <a:lnTo>
                    <a:pt x="1083" y="14156"/>
                  </a:lnTo>
                  <a:lnTo>
                    <a:pt x="3236" y="14365"/>
                  </a:lnTo>
                  <a:lnTo>
                    <a:pt x="4253" y="4515"/>
                  </a:lnTo>
                  <a:lnTo>
                    <a:pt x="5845" y="4671"/>
                  </a:lnTo>
                  <a:lnTo>
                    <a:pt x="6067" y="2532"/>
                  </a:lnTo>
                  <a:lnTo>
                    <a:pt x="4475" y="2362"/>
                  </a:lnTo>
                  <a:lnTo>
                    <a:pt x="4684" y="210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6"/>
          <p:cNvGrpSpPr/>
          <p:nvPr/>
        </p:nvGrpSpPr>
        <p:grpSpPr>
          <a:xfrm>
            <a:off x="7747330" y="3065888"/>
            <a:ext cx="816133" cy="1550378"/>
            <a:chOff x="7671975" y="3669407"/>
            <a:chExt cx="852047" cy="1226488"/>
          </a:xfrm>
        </p:grpSpPr>
        <p:sp>
          <p:nvSpPr>
            <p:cNvPr id="1474" name="Google Shape;1474;p26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26"/>
          <p:cNvGrpSpPr/>
          <p:nvPr/>
        </p:nvGrpSpPr>
        <p:grpSpPr>
          <a:xfrm>
            <a:off x="4485269" y="3442855"/>
            <a:ext cx="651832" cy="2098490"/>
            <a:chOff x="2574054" y="5520827"/>
            <a:chExt cx="1074036" cy="3457719"/>
          </a:xfrm>
        </p:grpSpPr>
        <p:sp>
          <p:nvSpPr>
            <p:cNvPr id="1478" name="Google Shape;1478;p2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" name="Google Shape;1486;p26"/>
          <p:cNvGrpSpPr/>
          <p:nvPr/>
        </p:nvGrpSpPr>
        <p:grpSpPr>
          <a:xfrm>
            <a:off x="1670724" y="3779121"/>
            <a:ext cx="796340" cy="1826256"/>
            <a:chOff x="1670724" y="3779121"/>
            <a:chExt cx="796340" cy="1826256"/>
          </a:xfrm>
        </p:grpSpPr>
        <p:sp>
          <p:nvSpPr>
            <p:cNvPr id="1487" name="Google Shape;1487;p26"/>
            <p:cNvSpPr/>
            <p:nvPr/>
          </p:nvSpPr>
          <p:spPr>
            <a:xfrm>
              <a:off x="1705196" y="45873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670724" y="3787350"/>
              <a:ext cx="796340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26"/>
          <p:cNvGrpSpPr/>
          <p:nvPr/>
        </p:nvGrpSpPr>
        <p:grpSpPr>
          <a:xfrm>
            <a:off x="6566150" y="2100877"/>
            <a:ext cx="967650" cy="5740462"/>
            <a:chOff x="6566150" y="2100877"/>
            <a:chExt cx="967650" cy="5740462"/>
          </a:xfrm>
        </p:grpSpPr>
        <p:sp>
          <p:nvSpPr>
            <p:cNvPr id="1491" name="Google Shape;1491;p26"/>
            <p:cNvSpPr/>
            <p:nvPr/>
          </p:nvSpPr>
          <p:spPr>
            <a:xfrm>
              <a:off x="6613600" y="4774475"/>
              <a:ext cx="903123" cy="3066864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2" name="Google Shape;14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6150" y="2100877"/>
              <a:ext cx="967650" cy="27036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26"/>
          <p:cNvGrpSpPr/>
          <p:nvPr/>
        </p:nvGrpSpPr>
        <p:grpSpPr>
          <a:xfrm>
            <a:off x="651905" y="2244065"/>
            <a:ext cx="695571" cy="5283278"/>
            <a:chOff x="651905" y="2244065"/>
            <a:chExt cx="695571" cy="5283278"/>
          </a:xfrm>
        </p:grpSpPr>
        <p:sp>
          <p:nvSpPr>
            <p:cNvPr id="1494" name="Google Shape;1494;p26"/>
            <p:cNvSpPr/>
            <p:nvPr/>
          </p:nvSpPr>
          <p:spPr>
            <a:xfrm>
              <a:off x="676725" y="4309829"/>
              <a:ext cx="670751" cy="3217514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5" name="Google Shape;14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905" y="2244065"/>
              <a:ext cx="670747" cy="2364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6" name="Google Shape;1496;p26"/>
          <p:cNvGrpSpPr/>
          <p:nvPr/>
        </p:nvGrpSpPr>
        <p:grpSpPr>
          <a:xfrm>
            <a:off x="2948809" y="2215788"/>
            <a:ext cx="1192853" cy="4366259"/>
            <a:chOff x="2948809" y="2215788"/>
            <a:chExt cx="1192853" cy="4366259"/>
          </a:xfrm>
        </p:grpSpPr>
        <p:sp>
          <p:nvSpPr>
            <p:cNvPr id="1497" name="Google Shape;1497;p26"/>
            <p:cNvSpPr/>
            <p:nvPr/>
          </p:nvSpPr>
          <p:spPr>
            <a:xfrm flipH="1">
              <a:off x="2948809" y="4392920"/>
              <a:ext cx="1184703" cy="2189127"/>
            </a:xfrm>
            <a:custGeom>
              <a:avLst/>
              <a:gdLst/>
              <a:ahLst/>
              <a:cxnLst/>
              <a:rect l="l" t="t" r="r" b="b"/>
              <a:pathLst>
                <a:path w="40375" h="74606" extrusionOk="0">
                  <a:moveTo>
                    <a:pt x="40226" y="21069"/>
                  </a:moveTo>
                  <a:cubicBezTo>
                    <a:pt x="40178" y="21307"/>
                    <a:pt x="40097" y="21537"/>
                    <a:pt x="39945" y="21736"/>
                  </a:cubicBezTo>
                  <a:cubicBezTo>
                    <a:pt x="40049" y="21742"/>
                    <a:pt x="40153" y="21742"/>
                    <a:pt x="40256" y="21742"/>
                  </a:cubicBezTo>
                  <a:lnTo>
                    <a:pt x="39597" y="23130"/>
                  </a:lnTo>
                  <a:cubicBezTo>
                    <a:pt x="39415" y="23125"/>
                    <a:pt x="39244" y="23119"/>
                    <a:pt x="39061" y="23100"/>
                  </a:cubicBezTo>
                  <a:cubicBezTo>
                    <a:pt x="38397" y="24917"/>
                    <a:pt x="37729" y="26735"/>
                    <a:pt x="37056" y="28550"/>
                  </a:cubicBezTo>
                  <a:lnTo>
                    <a:pt x="37056" y="28550"/>
                  </a:lnTo>
                  <a:cubicBezTo>
                    <a:pt x="36688" y="29552"/>
                    <a:pt x="36262" y="30539"/>
                    <a:pt x="35928" y="31552"/>
                  </a:cubicBezTo>
                  <a:cubicBezTo>
                    <a:pt x="35953" y="31560"/>
                    <a:pt x="35981" y="31566"/>
                    <a:pt x="36006" y="31569"/>
                  </a:cubicBezTo>
                  <a:cubicBezTo>
                    <a:pt x="35731" y="31760"/>
                    <a:pt x="35616" y="32228"/>
                    <a:pt x="35482" y="32520"/>
                  </a:cubicBezTo>
                  <a:cubicBezTo>
                    <a:pt x="35207" y="33154"/>
                    <a:pt x="34952" y="33793"/>
                    <a:pt x="34724" y="34447"/>
                  </a:cubicBezTo>
                  <a:cubicBezTo>
                    <a:pt x="34219" y="35872"/>
                    <a:pt x="33888" y="37367"/>
                    <a:pt x="33580" y="38849"/>
                  </a:cubicBezTo>
                  <a:lnTo>
                    <a:pt x="33580" y="38849"/>
                  </a:lnTo>
                  <a:cubicBezTo>
                    <a:pt x="33226" y="40574"/>
                    <a:pt x="32957" y="42319"/>
                    <a:pt x="32822" y="44075"/>
                  </a:cubicBezTo>
                  <a:cubicBezTo>
                    <a:pt x="32707" y="45660"/>
                    <a:pt x="32901" y="47203"/>
                    <a:pt x="32901" y="48774"/>
                  </a:cubicBezTo>
                  <a:lnTo>
                    <a:pt x="32901" y="48774"/>
                  </a:lnTo>
                  <a:cubicBezTo>
                    <a:pt x="33170" y="50794"/>
                    <a:pt x="34281" y="52690"/>
                    <a:pt x="34281" y="54743"/>
                  </a:cubicBezTo>
                  <a:cubicBezTo>
                    <a:pt x="34318" y="55633"/>
                    <a:pt x="34116" y="56780"/>
                    <a:pt x="33190" y="57176"/>
                  </a:cubicBezTo>
                  <a:cubicBezTo>
                    <a:pt x="33737" y="57451"/>
                    <a:pt x="34060" y="57658"/>
                    <a:pt x="34346" y="57077"/>
                  </a:cubicBezTo>
                  <a:cubicBezTo>
                    <a:pt x="34699" y="57288"/>
                    <a:pt x="35033" y="57526"/>
                    <a:pt x="35347" y="57793"/>
                  </a:cubicBezTo>
                  <a:cubicBezTo>
                    <a:pt x="35577" y="57159"/>
                    <a:pt x="35768" y="56500"/>
                    <a:pt x="35827" y="55823"/>
                  </a:cubicBezTo>
                  <a:cubicBezTo>
                    <a:pt x="35816" y="56371"/>
                    <a:pt x="35723" y="56915"/>
                    <a:pt x="35597" y="57445"/>
                  </a:cubicBezTo>
                  <a:cubicBezTo>
                    <a:pt x="35431" y="58023"/>
                    <a:pt x="35785" y="58205"/>
                    <a:pt x="36180" y="58609"/>
                  </a:cubicBezTo>
                  <a:cubicBezTo>
                    <a:pt x="36890" y="57902"/>
                    <a:pt x="37176" y="56469"/>
                    <a:pt x="37053" y="55512"/>
                  </a:cubicBezTo>
                  <a:cubicBezTo>
                    <a:pt x="37255" y="56463"/>
                    <a:pt x="37058" y="57451"/>
                    <a:pt x="36663" y="58317"/>
                  </a:cubicBezTo>
                  <a:cubicBezTo>
                    <a:pt x="36340" y="59013"/>
                    <a:pt x="36408" y="58665"/>
                    <a:pt x="36725" y="59310"/>
                  </a:cubicBezTo>
                  <a:cubicBezTo>
                    <a:pt x="36859" y="59512"/>
                    <a:pt x="37950" y="59123"/>
                    <a:pt x="38150" y="59092"/>
                  </a:cubicBezTo>
                  <a:cubicBezTo>
                    <a:pt x="37723" y="59195"/>
                    <a:pt x="37266" y="59341"/>
                    <a:pt x="36870" y="59538"/>
                  </a:cubicBezTo>
                  <a:cubicBezTo>
                    <a:pt x="36921" y="59619"/>
                    <a:pt x="36969" y="59703"/>
                    <a:pt x="37011" y="59793"/>
                  </a:cubicBezTo>
                  <a:cubicBezTo>
                    <a:pt x="36612" y="59989"/>
                    <a:pt x="36267" y="60298"/>
                    <a:pt x="35950" y="60598"/>
                  </a:cubicBezTo>
                  <a:lnTo>
                    <a:pt x="35950" y="60593"/>
                  </a:lnTo>
                  <a:cubicBezTo>
                    <a:pt x="35877" y="60665"/>
                    <a:pt x="35796" y="60738"/>
                    <a:pt x="35723" y="60811"/>
                  </a:cubicBezTo>
                  <a:cubicBezTo>
                    <a:pt x="36486" y="61165"/>
                    <a:pt x="36741" y="61701"/>
                    <a:pt x="36741" y="61701"/>
                  </a:cubicBezTo>
                  <a:cubicBezTo>
                    <a:pt x="36438" y="61861"/>
                    <a:pt x="36158" y="62057"/>
                    <a:pt x="35905" y="62287"/>
                  </a:cubicBezTo>
                  <a:cubicBezTo>
                    <a:pt x="36666" y="62304"/>
                    <a:pt x="37423" y="62427"/>
                    <a:pt x="38150" y="62657"/>
                  </a:cubicBezTo>
                  <a:cubicBezTo>
                    <a:pt x="37510" y="62537"/>
                    <a:pt x="35931" y="62214"/>
                    <a:pt x="35417" y="62764"/>
                  </a:cubicBezTo>
                  <a:cubicBezTo>
                    <a:pt x="34772" y="63451"/>
                    <a:pt x="34236" y="64225"/>
                    <a:pt x="33987" y="65148"/>
                  </a:cubicBezTo>
                  <a:cubicBezTo>
                    <a:pt x="34368" y="64764"/>
                    <a:pt x="35381" y="64582"/>
                    <a:pt x="35900" y="64447"/>
                  </a:cubicBezTo>
                  <a:cubicBezTo>
                    <a:pt x="35367" y="64646"/>
                    <a:pt x="34848" y="64887"/>
                    <a:pt x="34351" y="65168"/>
                  </a:cubicBezTo>
                  <a:cubicBezTo>
                    <a:pt x="33748" y="65507"/>
                    <a:pt x="33723" y="65942"/>
                    <a:pt x="33462" y="66573"/>
                  </a:cubicBezTo>
                  <a:cubicBezTo>
                    <a:pt x="32859" y="67976"/>
                    <a:pt x="32107" y="69592"/>
                    <a:pt x="31016" y="70683"/>
                  </a:cubicBezTo>
                  <a:cubicBezTo>
                    <a:pt x="32542" y="69982"/>
                    <a:pt x="33510" y="68130"/>
                    <a:pt x="34284" y="66728"/>
                  </a:cubicBezTo>
                  <a:cubicBezTo>
                    <a:pt x="33633" y="68245"/>
                    <a:pt x="32216" y="72153"/>
                    <a:pt x="29919" y="71317"/>
                  </a:cubicBezTo>
                  <a:cubicBezTo>
                    <a:pt x="30152" y="71640"/>
                    <a:pt x="30948" y="72622"/>
                    <a:pt x="31437" y="72386"/>
                  </a:cubicBezTo>
                  <a:cubicBezTo>
                    <a:pt x="32132" y="72066"/>
                    <a:pt x="32693" y="71519"/>
                    <a:pt x="33145" y="70916"/>
                  </a:cubicBezTo>
                  <a:cubicBezTo>
                    <a:pt x="32724" y="71572"/>
                    <a:pt x="32180" y="72195"/>
                    <a:pt x="31484" y="72563"/>
                  </a:cubicBezTo>
                  <a:cubicBezTo>
                    <a:pt x="32127" y="72885"/>
                    <a:pt x="32907" y="73006"/>
                    <a:pt x="33608" y="73057"/>
                  </a:cubicBezTo>
                  <a:cubicBezTo>
                    <a:pt x="33089" y="73071"/>
                    <a:pt x="32570" y="73028"/>
                    <a:pt x="32059" y="72933"/>
                  </a:cubicBezTo>
                  <a:cubicBezTo>
                    <a:pt x="31633" y="72849"/>
                    <a:pt x="31316" y="72689"/>
                    <a:pt x="30881" y="72818"/>
                  </a:cubicBezTo>
                  <a:cubicBezTo>
                    <a:pt x="30345" y="72986"/>
                    <a:pt x="29776" y="73034"/>
                    <a:pt x="29218" y="72953"/>
                  </a:cubicBezTo>
                  <a:cubicBezTo>
                    <a:pt x="28516" y="72855"/>
                    <a:pt x="28662" y="72835"/>
                    <a:pt x="28157" y="73261"/>
                  </a:cubicBezTo>
                  <a:cubicBezTo>
                    <a:pt x="28469" y="73494"/>
                    <a:pt x="28802" y="73699"/>
                    <a:pt x="29150" y="73873"/>
                  </a:cubicBezTo>
                  <a:cubicBezTo>
                    <a:pt x="28889" y="73786"/>
                    <a:pt x="28267" y="73385"/>
                    <a:pt x="28011" y="73385"/>
                  </a:cubicBezTo>
                  <a:cubicBezTo>
                    <a:pt x="27745" y="73601"/>
                    <a:pt x="27456" y="73783"/>
                    <a:pt x="27144" y="73926"/>
                  </a:cubicBezTo>
                  <a:cubicBezTo>
                    <a:pt x="26230" y="74347"/>
                    <a:pt x="25279" y="74288"/>
                    <a:pt x="24347" y="73946"/>
                  </a:cubicBezTo>
                  <a:cubicBezTo>
                    <a:pt x="24614" y="74249"/>
                    <a:pt x="24959" y="74476"/>
                    <a:pt x="25346" y="74605"/>
                  </a:cubicBezTo>
                  <a:cubicBezTo>
                    <a:pt x="24583" y="74440"/>
                    <a:pt x="24073" y="73878"/>
                    <a:pt x="23402" y="73517"/>
                  </a:cubicBezTo>
                  <a:cubicBezTo>
                    <a:pt x="22653" y="73113"/>
                    <a:pt x="21957" y="72616"/>
                    <a:pt x="21335" y="72035"/>
                  </a:cubicBezTo>
                  <a:cubicBezTo>
                    <a:pt x="20897" y="71634"/>
                    <a:pt x="20504" y="71188"/>
                    <a:pt x="20165" y="70700"/>
                  </a:cubicBezTo>
                  <a:cubicBezTo>
                    <a:pt x="20005" y="70473"/>
                    <a:pt x="19862" y="70232"/>
                    <a:pt x="19736" y="69982"/>
                  </a:cubicBezTo>
                  <a:cubicBezTo>
                    <a:pt x="19480" y="69847"/>
                    <a:pt x="19236" y="69707"/>
                    <a:pt x="18992" y="69555"/>
                  </a:cubicBezTo>
                  <a:cubicBezTo>
                    <a:pt x="18097" y="68989"/>
                    <a:pt x="17286" y="68279"/>
                    <a:pt x="16549" y="67519"/>
                  </a:cubicBezTo>
                  <a:cubicBezTo>
                    <a:pt x="17452" y="68310"/>
                    <a:pt x="18451" y="69017"/>
                    <a:pt x="19542" y="69530"/>
                  </a:cubicBezTo>
                  <a:cubicBezTo>
                    <a:pt x="19376" y="69093"/>
                    <a:pt x="19242" y="68641"/>
                    <a:pt x="19048" y="68212"/>
                  </a:cubicBezTo>
                  <a:cubicBezTo>
                    <a:pt x="18846" y="67780"/>
                    <a:pt x="18353" y="67555"/>
                    <a:pt x="17979" y="67275"/>
                  </a:cubicBezTo>
                  <a:cubicBezTo>
                    <a:pt x="16986" y="66604"/>
                    <a:pt x="16066" y="65763"/>
                    <a:pt x="15183" y="64946"/>
                  </a:cubicBezTo>
                  <a:cubicBezTo>
                    <a:pt x="16285" y="65852"/>
                    <a:pt x="17452" y="66750"/>
                    <a:pt x="18675" y="67488"/>
                  </a:cubicBezTo>
                  <a:cubicBezTo>
                    <a:pt x="17730" y="65768"/>
                    <a:pt x="16481" y="64225"/>
                    <a:pt x="15213" y="62739"/>
                  </a:cubicBezTo>
                  <a:cubicBezTo>
                    <a:pt x="15323" y="62797"/>
                    <a:pt x="16305" y="63342"/>
                    <a:pt x="17438" y="64122"/>
                  </a:cubicBezTo>
                  <a:cubicBezTo>
                    <a:pt x="15926" y="62733"/>
                    <a:pt x="14414" y="61361"/>
                    <a:pt x="12848" y="60037"/>
                  </a:cubicBezTo>
                  <a:cubicBezTo>
                    <a:pt x="13342" y="60405"/>
                    <a:pt x="17761" y="63965"/>
                    <a:pt x="17873" y="63830"/>
                  </a:cubicBezTo>
                  <a:cubicBezTo>
                    <a:pt x="16933" y="62764"/>
                    <a:pt x="15937" y="61701"/>
                    <a:pt x="14823" y="60817"/>
                  </a:cubicBezTo>
                  <a:cubicBezTo>
                    <a:pt x="14913" y="60842"/>
                    <a:pt x="16383" y="61288"/>
                    <a:pt x="18263" y="62116"/>
                  </a:cubicBezTo>
                  <a:cubicBezTo>
                    <a:pt x="18476" y="61395"/>
                    <a:pt x="17884" y="60517"/>
                    <a:pt x="17348" y="60079"/>
                  </a:cubicBezTo>
                  <a:cubicBezTo>
                    <a:pt x="17348" y="60079"/>
                    <a:pt x="17817" y="59793"/>
                    <a:pt x="18263" y="59793"/>
                  </a:cubicBezTo>
                  <a:cubicBezTo>
                    <a:pt x="17620" y="58432"/>
                    <a:pt x="16263" y="58000"/>
                    <a:pt x="14823" y="58323"/>
                  </a:cubicBezTo>
                  <a:cubicBezTo>
                    <a:pt x="15598" y="57975"/>
                    <a:pt x="16310" y="58048"/>
                    <a:pt x="17121" y="58048"/>
                  </a:cubicBezTo>
                  <a:cubicBezTo>
                    <a:pt x="16434" y="57352"/>
                    <a:pt x="15023" y="57627"/>
                    <a:pt x="14102" y="57560"/>
                  </a:cubicBezTo>
                  <a:lnTo>
                    <a:pt x="14102" y="57560"/>
                  </a:lnTo>
                  <a:cubicBezTo>
                    <a:pt x="13342" y="57456"/>
                    <a:pt x="12708" y="57487"/>
                    <a:pt x="12055" y="57086"/>
                  </a:cubicBezTo>
                  <a:cubicBezTo>
                    <a:pt x="11359" y="56659"/>
                    <a:pt x="10677" y="56225"/>
                    <a:pt x="10007" y="55762"/>
                  </a:cubicBezTo>
                  <a:cubicBezTo>
                    <a:pt x="8949" y="55032"/>
                    <a:pt x="7942" y="54236"/>
                    <a:pt x="6988" y="53377"/>
                  </a:cubicBezTo>
                  <a:cubicBezTo>
                    <a:pt x="6062" y="52541"/>
                    <a:pt x="5288" y="51481"/>
                    <a:pt x="4329" y="50695"/>
                  </a:cubicBezTo>
                  <a:lnTo>
                    <a:pt x="4329" y="50695"/>
                  </a:lnTo>
                  <a:cubicBezTo>
                    <a:pt x="4214" y="50603"/>
                    <a:pt x="4093" y="50513"/>
                    <a:pt x="3970" y="50432"/>
                  </a:cubicBezTo>
                  <a:lnTo>
                    <a:pt x="3970" y="50432"/>
                  </a:lnTo>
                  <a:cubicBezTo>
                    <a:pt x="3540" y="50294"/>
                    <a:pt x="3103" y="50188"/>
                    <a:pt x="2660" y="50118"/>
                  </a:cubicBezTo>
                  <a:cubicBezTo>
                    <a:pt x="2219" y="50050"/>
                    <a:pt x="1860" y="50179"/>
                    <a:pt x="1428" y="50185"/>
                  </a:cubicBezTo>
                  <a:cubicBezTo>
                    <a:pt x="856" y="50216"/>
                    <a:pt x="769" y="49391"/>
                    <a:pt x="873" y="48995"/>
                  </a:cubicBezTo>
                  <a:cubicBezTo>
                    <a:pt x="317" y="48720"/>
                    <a:pt x="0" y="48283"/>
                    <a:pt x="185" y="47666"/>
                  </a:cubicBezTo>
                  <a:cubicBezTo>
                    <a:pt x="227" y="47520"/>
                    <a:pt x="354" y="46159"/>
                    <a:pt x="452" y="46069"/>
                  </a:cubicBezTo>
                  <a:lnTo>
                    <a:pt x="452" y="46069"/>
                  </a:lnTo>
                  <a:cubicBezTo>
                    <a:pt x="530" y="45820"/>
                    <a:pt x="940" y="46855"/>
                    <a:pt x="951" y="46891"/>
                  </a:cubicBezTo>
                  <a:cubicBezTo>
                    <a:pt x="1063" y="47525"/>
                    <a:pt x="1268" y="48569"/>
                    <a:pt x="2155" y="48401"/>
                  </a:cubicBezTo>
                  <a:cubicBezTo>
                    <a:pt x="2508" y="48302"/>
                    <a:pt x="2031" y="46619"/>
                    <a:pt x="2042" y="46260"/>
                  </a:cubicBezTo>
                  <a:cubicBezTo>
                    <a:pt x="2056" y="45994"/>
                    <a:pt x="2087" y="44333"/>
                    <a:pt x="2477" y="44224"/>
                  </a:cubicBezTo>
                  <a:cubicBezTo>
                    <a:pt x="2856" y="44078"/>
                    <a:pt x="3061" y="50095"/>
                    <a:pt x="4225" y="46659"/>
                  </a:cubicBezTo>
                  <a:cubicBezTo>
                    <a:pt x="4256" y="46572"/>
                    <a:pt x="4836" y="44919"/>
                    <a:pt x="4994" y="45780"/>
                  </a:cubicBezTo>
                  <a:cubicBezTo>
                    <a:pt x="5139" y="46549"/>
                    <a:pt x="4500" y="48274"/>
                    <a:pt x="5170" y="48830"/>
                  </a:cubicBezTo>
                  <a:cubicBezTo>
                    <a:pt x="5524" y="48816"/>
                    <a:pt x="5925" y="48816"/>
                    <a:pt x="6200" y="48561"/>
                  </a:cubicBezTo>
                  <a:cubicBezTo>
                    <a:pt x="6413" y="48364"/>
                    <a:pt x="6486" y="48056"/>
                    <a:pt x="6699" y="47865"/>
                  </a:cubicBezTo>
                  <a:cubicBezTo>
                    <a:pt x="7120" y="47506"/>
                    <a:pt x="7243" y="48260"/>
                    <a:pt x="7232" y="48535"/>
                  </a:cubicBezTo>
                  <a:lnTo>
                    <a:pt x="7224" y="48535"/>
                  </a:lnTo>
                  <a:cubicBezTo>
                    <a:pt x="7224" y="48945"/>
                    <a:pt x="7103" y="49304"/>
                    <a:pt x="6694" y="49444"/>
                  </a:cubicBezTo>
                  <a:cubicBezTo>
                    <a:pt x="6189" y="49621"/>
                    <a:pt x="6152" y="49840"/>
                    <a:pt x="6475" y="50252"/>
                  </a:cubicBezTo>
                  <a:cubicBezTo>
                    <a:pt x="7395" y="51335"/>
                    <a:pt x="8573" y="52250"/>
                    <a:pt x="9664" y="53153"/>
                  </a:cubicBezTo>
                  <a:lnTo>
                    <a:pt x="9664" y="53147"/>
                  </a:lnTo>
                  <a:cubicBezTo>
                    <a:pt x="10579" y="53896"/>
                    <a:pt x="11718" y="55105"/>
                    <a:pt x="12851" y="55512"/>
                  </a:cubicBezTo>
                  <a:cubicBezTo>
                    <a:pt x="13182" y="55641"/>
                    <a:pt x="13707" y="55554"/>
                    <a:pt x="14052" y="55568"/>
                  </a:cubicBezTo>
                  <a:cubicBezTo>
                    <a:pt x="14779" y="55568"/>
                    <a:pt x="15511" y="55602"/>
                    <a:pt x="16235" y="55610"/>
                  </a:cubicBezTo>
                  <a:cubicBezTo>
                    <a:pt x="17589" y="55627"/>
                    <a:pt x="18956" y="55636"/>
                    <a:pt x="20308" y="55579"/>
                  </a:cubicBezTo>
                  <a:cubicBezTo>
                    <a:pt x="20880" y="55532"/>
                    <a:pt x="20942" y="51646"/>
                    <a:pt x="20395" y="51343"/>
                  </a:cubicBezTo>
                  <a:lnTo>
                    <a:pt x="20395" y="51343"/>
                  </a:lnTo>
                  <a:cubicBezTo>
                    <a:pt x="19606" y="50850"/>
                    <a:pt x="19124" y="50342"/>
                    <a:pt x="18465" y="49685"/>
                  </a:cubicBezTo>
                  <a:lnTo>
                    <a:pt x="18465" y="49691"/>
                  </a:lnTo>
                  <a:cubicBezTo>
                    <a:pt x="18294" y="49478"/>
                    <a:pt x="18125" y="49256"/>
                    <a:pt x="17954" y="49037"/>
                  </a:cubicBezTo>
                  <a:lnTo>
                    <a:pt x="17954" y="49037"/>
                  </a:lnTo>
                  <a:cubicBezTo>
                    <a:pt x="17660" y="48667"/>
                    <a:pt x="17368" y="48277"/>
                    <a:pt x="17093" y="47884"/>
                  </a:cubicBezTo>
                  <a:lnTo>
                    <a:pt x="17093" y="47884"/>
                  </a:lnTo>
                  <a:cubicBezTo>
                    <a:pt x="16509" y="47074"/>
                    <a:pt x="15937" y="46263"/>
                    <a:pt x="15337" y="45466"/>
                  </a:cubicBezTo>
                  <a:cubicBezTo>
                    <a:pt x="14801" y="44748"/>
                    <a:pt x="14282" y="43862"/>
                    <a:pt x="13278" y="43850"/>
                  </a:cubicBezTo>
                  <a:cubicBezTo>
                    <a:pt x="12453" y="43845"/>
                    <a:pt x="11679" y="44535"/>
                    <a:pt x="10874" y="44703"/>
                  </a:cubicBezTo>
                  <a:cubicBezTo>
                    <a:pt x="10419" y="44801"/>
                    <a:pt x="9162" y="44546"/>
                    <a:pt x="9162" y="43839"/>
                  </a:cubicBezTo>
                  <a:cubicBezTo>
                    <a:pt x="8997" y="43284"/>
                    <a:pt x="10338" y="43850"/>
                    <a:pt x="10467" y="43912"/>
                  </a:cubicBezTo>
                  <a:cubicBezTo>
                    <a:pt x="10753" y="44058"/>
                    <a:pt x="11174" y="43747"/>
                    <a:pt x="11356" y="43564"/>
                  </a:cubicBezTo>
                  <a:cubicBezTo>
                    <a:pt x="10601" y="43564"/>
                    <a:pt x="9667" y="43643"/>
                    <a:pt x="8991" y="43247"/>
                  </a:cubicBezTo>
                  <a:cubicBezTo>
                    <a:pt x="8430" y="42913"/>
                    <a:pt x="8242" y="42052"/>
                    <a:pt x="8065" y="41469"/>
                  </a:cubicBezTo>
                  <a:cubicBezTo>
                    <a:pt x="7734" y="40456"/>
                    <a:pt x="8868" y="41603"/>
                    <a:pt x="9039" y="41864"/>
                  </a:cubicBezTo>
                  <a:cubicBezTo>
                    <a:pt x="9527" y="42602"/>
                    <a:pt x="10478" y="43107"/>
                    <a:pt x="11210" y="42237"/>
                  </a:cubicBezTo>
                  <a:cubicBezTo>
                    <a:pt x="10411" y="41772"/>
                    <a:pt x="9729" y="41340"/>
                    <a:pt x="9583" y="40394"/>
                  </a:cubicBezTo>
                  <a:cubicBezTo>
                    <a:pt x="9533" y="40072"/>
                    <a:pt x="9204" y="38248"/>
                    <a:pt x="9765" y="38310"/>
                  </a:cubicBezTo>
                  <a:cubicBezTo>
                    <a:pt x="10587" y="38139"/>
                    <a:pt x="10638" y="39651"/>
                    <a:pt x="10660" y="40077"/>
                  </a:cubicBezTo>
                  <a:cubicBezTo>
                    <a:pt x="10711" y="40997"/>
                    <a:pt x="11143" y="41730"/>
                    <a:pt x="12167" y="41707"/>
                  </a:cubicBezTo>
                  <a:cubicBezTo>
                    <a:pt x="12301" y="41671"/>
                    <a:pt x="11752" y="39828"/>
                    <a:pt x="11819" y="39449"/>
                  </a:cubicBezTo>
                  <a:cubicBezTo>
                    <a:pt x="11822" y="39460"/>
                    <a:pt x="11825" y="39471"/>
                    <a:pt x="11825" y="39480"/>
                  </a:cubicBezTo>
                  <a:cubicBezTo>
                    <a:pt x="11844" y="39340"/>
                    <a:pt x="12119" y="38097"/>
                    <a:pt x="12229" y="38164"/>
                  </a:cubicBezTo>
                  <a:cubicBezTo>
                    <a:pt x="12649" y="38512"/>
                    <a:pt x="12593" y="39536"/>
                    <a:pt x="12784" y="40010"/>
                  </a:cubicBezTo>
                  <a:cubicBezTo>
                    <a:pt x="13059" y="40694"/>
                    <a:pt x="13704" y="41084"/>
                    <a:pt x="14436" y="41042"/>
                  </a:cubicBezTo>
                  <a:cubicBezTo>
                    <a:pt x="15222" y="40955"/>
                    <a:pt x="14599" y="39870"/>
                    <a:pt x="14391" y="39463"/>
                  </a:cubicBezTo>
                  <a:cubicBezTo>
                    <a:pt x="14276" y="39233"/>
                    <a:pt x="13746" y="38548"/>
                    <a:pt x="14344" y="38610"/>
                  </a:cubicBezTo>
                  <a:cubicBezTo>
                    <a:pt x="14922" y="38669"/>
                    <a:pt x="15326" y="39219"/>
                    <a:pt x="15539" y="39718"/>
                  </a:cubicBezTo>
                  <a:cubicBezTo>
                    <a:pt x="15923" y="40622"/>
                    <a:pt x="15873" y="41676"/>
                    <a:pt x="15990" y="42633"/>
                  </a:cubicBezTo>
                  <a:cubicBezTo>
                    <a:pt x="16069" y="43480"/>
                    <a:pt x="16417" y="43786"/>
                    <a:pt x="16972" y="44414"/>
                  </a:cubicBezTo>
                  <a:lnTo>
                    <a:pt x="16972" y="44414"/>
                  </a:lnTo>
                  <a:cubicBezTo>
                    <a:pt x="18246" y="45688"/>
                    <a:pt x="19362" y="47211"/>
                    <a:pt x="20442" y="48656"/>
                  </a:cubicBezTo>
                  <a:cubicBezTo>
                    <a:pt x="20499" y="48454"/>
                    <a:pt x="20611" y="48272"/>
                    <a:pt x="20765" y="48126"/>
                  </a:cubicBezTo>
                  <a:cubicBezTo>
                    <a:pt x="20288" y="47761"/>
                    <a:pt x="19929" y="47194"/>
                    <a:pt x="20058" y="46572"/>
                  </a:cubicBezTo>
                  <a:cubicBezTo>
                    <a:pt x="20106" y="46328"/>
                    <a:pt x="20485" y="45968"/>
                    <a:pt x="20392" y="45766"/>
                  </a:cubicBezTo>
                  <a:cubicBezTo>
                    <a:pt x="20044" y="44970"/>
                    <a:pt x="20325" y="44195"/>
                    <a:pt x="21082" y="43811"/>
                  </a:cubicBezTo>
                  <a:cubicBezTo>
                    <a:pt x="21082" y="42804"/>
                    <a:pt x="21525" y="42274"/>
                    <a:pt x="22485" y="41901"/>
                  </a:cubicBezTo>
                  <a:cubicBezTo>
                    <a:pt x="23265" y="41609"/>
                    <a:pt x="24143" y="41702"/>
                    <a:pt x="24802" y="41166"/>
                  </a:cubicBezTo>
                  <a:cubicBezTo>
                    <a:pt x="24376" y="40978"/>
                    <a:pt x="24325" y="40585"/>
                    <a:pt x="24502" y="40195"/>
                  </a:cubicBezTo>
                  <a:lnTo>
                    <a:pt x="24502" y="40195"/>
                  </a:lnTo>
                  <a:cubicBezTo>
                    <a:pt x="24662" y="39884"/>
                    <a:pt x="25167" y="39415"/>
                    <a:pt x="25183" y="39062"/>
                  </a:cubicBezTo>
                  <a:cubicBezTo>
                    <a:pt x="24923" y="39202"/>
                    <a:pt x="24580" y="39258"/>
                    <a:pt x="24289" y="39275"/>
                  </a:cubicBezTo>
                  <a:lnTo>
                    <a:pt x="24289" y="39281"/>
                  </a:lnTo>
                  <a:cubicBezTo>
                    <a:pt x="23991" y="39306"/>
                    <a:pt x="23666" y="39264"/>
                    <a:pt x="23422" y="39067"/>
                  </a:cubicBezTo>
                  <a:cubicBezTo>
                    <a:pt x="23150" y="38837"/>
                    <a:pt x="23217" y="38276"/>
                    <a:pt x="22875" y="38167"/>
                  </a:cubicBezTo>
                  <a:cubicBezTo>
                    <a:pt x="22546" y="38063"/>
                    <a:pt x="22227" y="38209"/>
                    <a:pt x="22058" y="37836"/>
                  </a:cubicBezTo>
                  <a:cubicBezTo>
                    <a:pt x="21898" y="37502"/>
                    <a:pt x="21935" y="37081"/>
                    <a:pt x="22075" y="36750"/>
                  </a:cubicBezTo>
                  <a:cubicBezTo>
                    <a:pt x="22044" y="36775"/>
                    <a:pt x="22008" y="36795"/>
                    <a:pt x="21980" y="36818"/>
                  </a:cubicBezTo>
                  <a:cubicBezTo>
                    <a:pt x="21935" y="36141"/>
                    <a:pt x="21898" y="35524"/>
                    <a:pt x="21868" y="35008"/>
                  </a:cubicBezTo>
                  <a:lnTo>
                    <a:pt x="21868" y="35008"/>
                  </a:lnTo>
                  <a:cubicBezTo>
                    <a:pt x="21868" y="34610"/>
                    <a:pt x="21820" y="34209"/>
                    <a:pt x="21789" y="33813"/>
                  </a:cubicBezTo>
                  <a:cubicBezTo>
                    <a:pt x="21764" y="33398"/>
                    <a:pt x="21654" y="33373"/>
                    <a:pt x="21295" y="33154"/>
                  </a:cubicBezTo>
                  <a:cubicBezTo>
                    <a:pt x="20333" y="32562"/>
                    <a:pt x="19374" y="31964"/>
                    <a:pt x="18411" y="31361"/>
                  </a:cubicBezTo>
                  <a:cubicBezTo>
                    <a:pt x="17267" y="30643"/>
                    <a:pt x="16125" y="29914"/>
                    <a:pt x="14986" y="29179"/>
                  </a:cubicBezTo>
                  <a:cubicBezTo>
                    <a:pt x="14405" y="28800"/>
                    <a:pt x="13819" y="28416"/>
                    <a:pt x="13266" y="27989"/>
                  </a:cubicBezTo>
                  <a:cubicBezTo>
                    <a:pt x="13017" y="27801"/>
                    <a:pt x="12913" y="27770"/>
                    <a:pt x="12675" y="28026"/>
                  </a:cubicBezTo>
                  <a:cubicBezTo>
                    <a:pt x="12304" y="27678"/>
                    <a:pt x="11926" y="27324"/>
                    <a:pt x="11552" y="26971"/>
                  </a:cubicBezTo>
                  <a:cubicBezTo>
                    <a:pt x="11634" y="26918"/>
                    <a:pt x="11718" y="26861"/>
                    <a:pt x="11791" y="26803"/>
                  </a:cubicBezTo>
                  <a:cubicBezTo>
                    <a:pt x="11140" y="26180"/>
                    <a:pt x="10388" y="25636"/>
                    <a:pt x="9760" y="24990"/>
                  </a:cubicBezTo>
                  <a:cubicBezTo>
                    <a:pt x="9103" y="24309"/>
                    <a:pt x="9639" y="24009"/>
                    <a:pt x="9639" y="23296"/>
                  </a:cubicBezTo>
                  <a:cubicBezTo>
                    <a:pt x="10200" y="21790"/>
                    <a:pt x="10994" y="20538"/>
                    <a:pt x="11853" y="19175"/>
                  </a:cubicBezTo>
                  <a:cubicBezTo>
                    <a:pt x="13163" y="17088"/>
                    <a:pt x="14487" y="15015"/>
                    <a:pt x="15791" y="12933"/>
                  </a:cubicBezTo>
                  <a:cubicBezTo>
                    <a:pt x="16436" y="11884"/>
                    <a:pt x="17085" y="10835"/>
                    <a:pt x="17719" y="9780"/>
                  </a:cubicBezTo>
                  <a:cubicBezTo>
                    <a:pt x="18064" y="9208"/>
                    <a:pt x="18406" y="8627"/>
                    <a:pt x="18748" y="8049"/>
                  </a:cubicBezTo>
                  <a:cubicBezTo>
                    <a:pt x="18998" y="7614"/>
                    <a:pt x="19236" y="6938"/>
                    <a:pt x="19590" y="6590"/>
                  </a:cubicBezTo>
                  <a:lnTo>
                    <a:pt x="19584" y="6590"/>
                  </a:lnTo>
                  <a:cubicBezTo>
                    <a:pt x="20058" y="5757"/>
                    <a:pt x="20521" y="4907"/>
                    <a:pt x="20956" y="4054"/>
                  </a:cubicBezTo>
                  <a:cubicBezTo>
                    <a:pt x="21278" y="3415"/>
                    <a:pt x="22005" y="2433"/>
                    <a:pt x="21175" y="1970"/>
                  </a:cubicBezTo>
                  <a:cubicBezTo>
                    <a:pt x="20417" y="1555"/>
                    <a:pt x="19601" y="1336"/>
                    <a:pt x="18815" y="999"/>
                  </a:cubicBezTo>
                  <a:cubicBezTo>
                    <a:pt x="18650" y="926"/>
                    <a:pt x="17963" y="623"/>
                    <a:pt x="18338" y="385"/>
                  </a:cubicBezTo>
                  <a:cubicBezTo>
                    <a:pt x="18930" y="1"/>
                    <a:pt x="19808" y="234"/>
                    <a:pt x="20454" y="262"/>
                  </a:cubicBezTo>
                  <a:cubicBezTo>
                    <a:pt x="21351" y="306"/>
                    <a:pt x="22255" y="219"/>
                    <a:pt x="23150" y="306"/>
                  </a:cubicBezTo>
                  <a:cubicBezTo>
                    <a:pt x="24681" y="427"/>
                    <a:pt x="22692" y="3751"/>
                    <a:pt x="22692" y="4548"/>
                  </a:cubicBezTo>
                  <a:lnTo>
                    <a:pt x="22692" y="4548"/>
                  </a:lnTo>
                  <a:cubicBezTo>
                    <a:pt x="22235" y="5732"/>
                    <a:pt x="21710" y="6882"/>
                    <a:pt x="21175" y="8029"/>
                  </a:cubicBezTo>
                  <a:lnTo>
                    <a:pt x="21169" y="8029"/>
                  </a:lnTo>
                  <a:cubicBezTo>
                    <a:pt x="20869" y="8669"/>
                    <a:pt x="20558" y="9309"/>
                    <a:pt x="20246" y="9951"/>
                  </a:cubicBezTo>
                  <a:lnTo>
                    <a:pt x="20246" y="9951"/>
                  </a:lnTo>
                  <a:cubicBezTo>
                    <a:pt x="19918" y="10622"/>
                    <a:pt x="19584" y="11286"/>
                    <a:pt x="19253" y="11948"/>
                  </a:cubicBezTo>
                  <a:lnTo>
                    <a:pt x="19253" y="11948"/>
                  </a:lnTo>
                  <a:cubicBezTo>
                    <a:pt x="17547" y="15332"/>
                    <a:pt x="15746" y="18662"/>
                    <a:pt x="13973" y="22008"/>
                  </a:cubicBezTo>
                  <a:lnTo>
                    <a:pt x="13973" y="22008"/>
                  </a:lnTo>
                  <a:cubicBezTo>
                    <a:pt x="13802" y="22320"/>
                    <a:pt x="13101" y="23217"/>
                    <a:pt x="13438" y="23551"/>
                  </a:cubicBezTo>
                  <a:cubicBezTo>
                    <a:pt x="13662" y="23795"/>
                    <a:pt x="13979" y="23992"/>
                    <a:pt x="14274" y="24149"/>
                  </a:cubicBezTo>
                  <a:cubicBezTo>
                    <a:pt x="14504" y="23807"/>
                    <a:pt x="14621" y="23588"/>
                    <a:pt x="14621" y="23588"/>
                  </a:cubicBezTo>
                  <a:lnTo>
                    <a:pt x="15965" y="24404"/>
                  </a:lnTo>
                  <a:cubicBezTo>
                    <a:pt x="15704" y="24884"/>
                    <a:pt x="16167" y="24988"/>
                    <a:pt x="16552" y="25277"/>
                  </a:cubicBezTo>
                  <a:cubicBezTo>
                    <a:pt x="17020" y="25641"/>
                    <a:pt x="17508" y="25983"/>
                    <a:pt x="17991" y="26337"/>
                  </a:cubicBezTo>
                  <a:cubicBezTo>
                    <a:pt x="18964" y="27044"/>
                    <a:pt x="19966" y="27709"/>
                    <a:pt x="21006" y="28317"/>
                  </a:cubicBezTo>
                  <a:cubicBezTo>
                    <a:pt x="22664" y="29280"/>
                    <a:pt x="24451" y="30023"/>
                    <a:pt x="26325" y="30444"/>
                  </a:cubicBezTo>
                  <a:cubicBezTo>
                    <a:pt x="28098" y="30837"/>
                    <a:pt x="29812" y="30988"/>
                    <a:pt x="31246" y="29743"/>
                  </a:cubicBezTo>
                  <a:cubicBezTo>
                    <a:pt x="32688" y="28494"/>
                    <a:pt x="33653" y="26688"/>
                    <a:pt x="34427" y="24965"/>
                  </a:cubicBezTo>
                  <a:cubicBezTo>
                    <a:pt x="34514" y="25310"/>
                    <a:pt x="34556" y="25666"/>
                    <a:pt x="34553" y="26026"/>
                  </a:cubicBezTo>
                  <a:cubicBezTo>
                    <a:pt x="35274" y="25664"/>
                    <a:pt x="36085" y="23574"/>
                    <a:pt x="36085" y="23574"/>
                  </a:cubicBezTo>
                  <a:cubicBezTo>
                    <a:pt x="35956" y="24087"/>
                    <a:pt x="35866" y="24623"/>
                    <a:pt x="35858" y="25159"/>
                  </a:cubicBezTo>
                  <a:cubicBezTo>
                    <a:pt x="36256" y="24281"/>
                    <a:pt x="36567" y="23372"/>
                    <a:pt x="36834" y="22446"/>
                  </a:cubicBezTo>
                  <a:cubicBezTo>
                    <a:pt x="36231" y="22244"/>
                    <a:pt x="35507" y="21703"/>
                    <a:pt x="35078" y="21226"/>
                  </a:cubicBezTo>
                  <a:lnTo>
                    <a:pt x="35670" y="20140"/>
                  </a:lnTo>
                  <a:cubicBezTo>
                    <a:pt x="35945" y="20334"/>
                    <a:pt x="36228" y="20510"/>
                    <a:pt x="36520" y="20673"/>
                  </a:cubicBezTo>
                  <a:cubicBezTo>
                    <a:pt x="34873" y="17868"/>
                    <a:pt x="33874" y="14703"/>
                    <a:pt x="32763" y="11660"/>
                  </a:cubicBezTo>
                  <a:cubicBezTo>
                    <a:pt x="31692" y="8734"/>
                    <a:pt x="30704" y="5777"/>
                    <a:pt x="29636" y="2851"/>
                  </a:cubicBezTo>
                  <a:lnTo>
                    <a:pt x="29636" y="2851"/>
                  </a:lnTo>
                  <a:cubicBezTo>
                    <a:pt x="29333" y="2088"/>
                    <a:pt x="28808" y="1252"/>
                    <a:pt x="28923" y="399"/>
                  </a:cubicBezTo>
                  <a:cubicBezTo>
                    <a:pt x="29515" y="315"/>
                    <a:pt x="31863" y="399"/>
                    <a:pt x="31863" y="399"/>
                  </a:cubicBezTo>
                  <a:cubicBezTo>
                    <a:pt x="31941" y="649"/>
                    <a:pt x="31832" y="960"/>
                    <a:pt x="31723" y="1179"/>
                  </a:cubicBezTo>
                  <a:lnTo>
                    <a:pt x="31723" y="1179"/>
                  </a:lnTo>
                  <a:cubicBezTo>
                    <a:pt x="31546" y="1563"/>
                    <a:pt x="31288" y="1917"/>
                    <a:pt x="31021" y="2242"/>
                  </a:cubicBezTo>
                  <a:cubicBezTo>
                    <a:pt x="30704" y="2626"/>
                    <a:pt x="31703" y="3990"/>
                    <a:pt x="31911" y="4394"/>
                  </a:cubicBezTo>
                  <a:cubicBezTo>
                    <a:pt x="32960" y="6419"/>
                    <a:pt x="34001" y="8447"/>
                    <a:pt x="35069" y="10464"/>
                  </a:cubicBezTo>
                  <a:cubicBezTo>
                    <a:pt x="36124" y="12484"/>
                    <a:pt x="37179" y="14507"/>
                    <a:pt x="38256" y="16521"/>
                  </a:cubicBezTo>
                  <a:cubicBezTo>
                    <a:pt x="38691" y="17323"/>
                    <a:pt x="39092" y="18179"/>
                    <a:pt x="39600" y="18948"/>
                  </a:cubicBezTo>
                  <a:cubicBezTo>
                    <a:pt x="39984" y="19537"/>
                    <a:pt x="40374" y="20336"/>
                    <a:pt x="40226" y="21069"/>
                  </a:cubicBezTo>
                  <a:close/>
                  <a:moveTo>
                    <a:pt x="22336" y="46249"/>
                  </a:moveTo>
                  <a:cubicBezTo>
                    <a:pt x="22356" y="45553"/>
                    <a:pt x="22636" y="45890"/>
                    <a:pt x="23099" y="45713"/>
                  </a:cubicBezTo>
                  <a:cubicBezTo>
                    <a:pt x="22521" y="45480"/>
                    <a:pt x="22123" y="45626"/>
                    <a:pt x="21587" y="45912"/>
                  </a:cubicBezTo>
                  <a:cubicBezTo>
                    <a:pt x="21826" y="46072"/>
                    <a:pt x="22086" y="46126"/>
                    <a:pt x="22336" y="46249"/>
                  </a:cubicBezTo>
                  <a:close/>
                  <a:moveTo>
                    <a:pt x="20880" y="46894"/>
                  </a:moveTo>
                  <a:cubicBezTo>
                    <a:pt x="21088" y="47469"/>
                    <a:pt x="21727" y="47610"/>
                    <a:pt x="22154" y="47183"/>
                  </a:cubicBezTo>
                  <a:cubicBezTo>
                    <a:pt x="21710" y="47006"/>
                    <a:pt x="21284" y="46779"/>
                    <a:pt x="20922" y="46462"/>
                  </a:cubicBezTo>
                  <a:cubicBezTo>
                    <a:pt x="20844" y="46591"/>
                    <a:pt x="20830" y="46751"/>
                    <a:pt x="20880" y="46894"/>
                  </a:cubicBezTo>
                  <a:cubicBezTo>
                    <a:pt x="20880" y="46900"/>
                    <a:pt x="20832" y="46762"/>
                    <a:pt x="20880" y="46894"/>
                  </a:cubicBezTo>
                  <a:close/>
                  <a:moveTo>
                    <a:pt x="21337" y="44414"/>
                  </a:moveTo>
                  <a:cubicBezTo>
                    <a:pt x="21393" y="44541"/>
                    <a:pt x="21228" y="44383"/>
                    <a:pt x="21295" y="44336"/>
                  </a:cubicBezTo>
                  <a:lnTo>
                    <a:pt x="21295" y="44336"/>
                  </a:lnTo>
                  <a:cubicBezTo>
                    <a:pt x="20973" y="44658"/>
                    <a:pt x="20818" y="45006"/>
                    <a:pt x="21071" y="45438"/>
                  </a:cubicBezTo>
                  <a:cubicBezTo>
                    <a:pt x="21368" y="45438"/>
                    <a:pt x="21685" y="45102"/>
                    <a:pt x="22008" y="45102"/>
                  </a:cubicBezTo>
                  <a:cubicBezTo>
                    <a:pt x="21747" y="44908"/>
                    <a:pt x="21514" y="44695"/>
                    <a:pt x="21337" y="44414"/>
                  </a:cubicBezTo>
                  <a:cubicBezTo>
                    <a:pt x="21391" y="44541"/>
                    <a:pt x="21489" y="44644"/>
                    <a:pt x="21337" y="44414"/>
                  </a:cubicBezTo>
                  <a:close/>
                  <a:moveTo>
                    <a:pt x="23357" y="42066"/>
                  </a:moveTo>
                  <a:cubicBezTo>
                    <a:pt x="22760" y="42254"/>
                    <a:pt x="21520" y="42726"/>
                    <a:pt x="21733" y="43567"/>
                  </a:cubicBezTo>
                  <a:cubicBezTo>
                    <a:pt x="22232" y="43432"/>
                    <a:pt x="22746" y="43354"/>
                    <a:pt x="23265" y="43334"/>
                  </a:cubicBezTo>
                  <a:cubicBezTo>
                    <a:pt x="22959" y="43028"/>
                    <a:pt x="23209" y="42347"/>
                    <a:pt x="23363" y="42061"/>
                  </a:cubicBezTo>
                  <a:lnTo>
                    <a:pt x="23357" y="42066"/>
                  </a:lnTo>
                  <a:cubicBezTo>
                    <a:pt x="22928" y="42201"/>
                    <a:pt x="23354" y="42061"/>
                    <a:pt x="23354" y="42066"/>
                  </a:cubicBezTo>
                  <a:close/>
                  <a:moveTo>
                    <a:pt x="23624" y="43640"/>
                  </a:moveTo>
                  <a:cubicBezTo>
                    <a:pt x="23057" y="43713"/>
                    <a:pt x="22521" y="43859"/>
                    <a:pt x="21971" y="44010"/>
                  </a:cubicBezTo>
                  <a:cubicBezTo>
                    <a:pt x="22033" y="43988"/>
                    <a:pt x="22100" y="43977"/>
                    <a:pt x="22162" y="43957"/>
                  </a:cubicBezTo>
                  <a:cubicBezTo>
                    <a:pt x="22288" y="43937"/>
                    <a:pt x="22064" y="44120"/>
                    <a:pt x="21971" y="44010"/>
                  </a:cubicBezTo>
                  <a:cubicBezTo>
                    <a:pt x="22283" y="44383"/>
                    <a:pt x="22807" y="44426"/>
                    <a:pt x="23113" y="44731"/>
                  </a:cubicBezTo>
                  <a:cubicBezTo>
                    <a:pt x="22942" y="44311"/>
                    <a:pt x="23363" y="43901"/>
                    <a:pt x="23624" y="43640"/>
                  </a:cubicBezTo>
                  <a:close/>
                  <a:moveTo>
                    <a:pt x="29812" y="71808"/>
                  </a:moveTo>
                  <a:cubicBezTo>
                    <a:pt x="29706" y="71702"/>
                    <a:pt x="29607" y="71589"/>
                    <a:pt x="29515" y="71472"/>
                  </a:cubicBezTo>
                  <a:cubicBezTo>
                    <a:pt x="29689" y="71696"/>
                    <a:pt x="29484" y="71539"/>
                    <a:pt x="29515" y="71472"/>
                  </a:cubicBezTo>
                  <a:cubicBezTo>
                    <a:pt x="29349" y="71800"/>
                    <a:pt x="29142" y="72221"/>
                    <a:pt x="28887" y="72479"/>
                  </a:cubicBezTo>
                  <a:cubicBezTo>
                    <a:pt x="29537" y="72692"/>
                    <a:pt x="30264" y="72751"/>
                    <a:pt x="30934" y="72568"/>
                  </a:cubicBezTo>
                  <a:cubicBezTo>
                    <a:pt x="30519" y="72383"/>
                    <a:pt x="30140" y="72125"/>
                    <a:pt x="29812" y="71808"/>
                  </a:cubicBezTo>
                  <a:close/>
                  <a:moveTo>
                    <a:pt x="30295" y="70728"/>
                  </a:moveTo>
                  <a:cubicBezTo>
                    <a:pt x="30171" y="70650"/>
                    <a:pt x="30051" y="70582"/>
                    <a:pt x="29927" y="70495"/>
                  </a:cubicBezTo>
                  <a:cubicBezTo>
                    <a:pt x="30014" y="70644"/>
                    <a:pt x="30208" y="70748"/>
                    <a:pt x="30373" y="70770"/>
                  </a:cubicBezTo>
                  <a:cubicBezTo>
                    <a:pt x="30348" y="70759"/>
                    <a:pt x="30317" y="70739"/>
                    <a:pt x="30295" y="70728"/>
                  </a:cubicBezTo>
                  <a:cubicBezTo>
                    <a:pt x="30281" y="70722"/>
                    <a:pt x="30317" y="70739"/>
                    <a:pt x="30295" y="70728"/>
                  </a:cubicBezTo>
                  <a:close/>
                  <a:moveTo>
                    <a:pt x="38764" y="23049"/>
                  </a:moveTo>
                  <a:cubicBezTo>
                    <a:pt x="38534" y="23018"/>
                    <a:pt x="38307" y="22973"/>
                    <a:pt x="38082" y="22917"/>
                  </a:cubicBezTo>
                  <a:cubicBezTo>
                    <a:pt x="38167" y="22945"/>
                    <a:pt x="38178" y="22990"/>
                    <a:pt x="38124" y="23049"/>
                  </a:cubicBezTo>
                  <a:cubicBezTo>
                    <a:pt x="38040" y="23074"/>
                    <a:pt x="38026" y="23027"/>
                    <a:pt x="38074" y="22917"/>
                  </a:cubicBezTo>
                  <a:cubicBezTo>
                    <a:pt x="37984" y="23229"/>
                    <a:pt x="37886" y="23537"/>
                    <a:pt x="37788" y="23849"/>
                  </a:cubicBezTo>
                  <a:lnTo>
                    <a:pt x="37782" y="23849"/>
                  </a:lnTo>
                  <a:cubicBezTo>
                    <a:pt x="37692" y="24140"/>
                    <a:pt x="37600" y="24429"/>
                    <a:pt x="37507" y="24721"/>
                  </a:cubicBezTo>
                  <a:cubicBezTo>
                    <a:pt x="38001" y="24225"/>
                    <a:pt x="38425" y="23661"/>
                    <a:pt x="38764" y="23049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956961" y="2215788"/>
              <a:ext cx="1184701" cy="2195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6E4363-4966-FFEA-DFF2-65637ACC4AF6}"/>
              </a:ext>
            </a:extLst>
          </p:cNvPr>
          <p:cNvSpPr/>
          <p:nvPr/>
        </p:nvSpPr>
        <p:spPr>
          <a:xfrm>
            <a:off x="640943" y="546700"/>
            <a:ext cx="7826332" cy="403323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D260A9BB-FA51-E46F-3E52-F3BD297E5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739" y="355371"/>
            <a:ext cx="9182746" cy="4275431"/>
          </a:xfrm>
        </p:spPr>
        <p:txBody>
          <a:bodyPr/>
          <a:lstStyle/>
          <a:p>
            <a:pPr>
              <a:buNone/>
            </a:pPr>
            <a:r>
              <a:rPr lang="en-ID" sz="2400" b="1" i="1" dirty="0" err="1">
                <a:solidFill>
                  <a:srgbClr val="FFC000"/>
                </a:solidFill>
              </a:rPr>
              <a:t>Sepele</a:t>
            </a:r>
            <a:r>
              <a:rPr lang="en-ID" sz="2400" b="1" i="1" dirty="0">
                <a:solidFill>
                  <a:srgbClr val="FFC000"/>
                </a:solidFill>
              </a:rPr>
              <a:t> Squad 04</a:t>
            </a:r>
          </a:p>
          <a:p>
            <a:pPr>
              <a:buNone/>
            </a:pPr>
            <a:r>
              <a:rPr lang="en-ID" sz="2400" b="1" i="1" dirty="0" err="1">
                <a:solidFill>
                  <a:srgbClr val="FFC000"/>
                </a:solidFill>
              </a:rPr>
              <a:t>Kelas</a:t>
            </a:r>
            <a:r>
              <a:rPr lang="en-ID" sz="2400" b="1" i="1" dirty="0">
                <a:solidFill>
                  <a:srgbClr val="FFC000"/>
                </a:solidFill>
              </a:rPr>
              <a:t> PBO RB </a:t>
            </a:r>
          </a:p>
          <a:p>
            <a:pPr>
              <a:buNone/>
            </a:pPr>
            <a:r>
              <a:rPr lang="en-ID" sz="2400" b="1" i="1" dirty="0" err="1">
                <a:solidFill>
                  <a:srgbClr val="FFC000"/>
                </a:solidFill>
              </a:rPr>
              <a:t>Anggota</a:t>
            </a:r>
            <a:r>
              <a:rPr lang="en-ID" sz="2400" b="1" i="1" dirty="0">
                <a:solidFill>
                  <a:srgbClr val="FFC000"/>
                </a:solidFill>
              </a:rPr>
              <a:t> </a:t>
            </a:r>
            <a:r>
              <a:rPr lang="en-ID" sz="2400" b="1" i="1" dirty="0" err="1">
                <a:solidFill>
                  <a:srgbClr val="FFC000"/>
                </a:solidFill>
              </a:rPr>
              <a:t>Kelompok</a:t>
            </a:r>
            <a:r>
              <a:rPr lang="en-ID" sz="2400" b="1" i="1" dirty="0">
                <a:solidFill>
                  <a:srgbClr val="FFC000"/>
                </a:solidFill>
              </a:rPr>
              <a:t>:</a:t>
            </a:r>
          </a:p>
          <a:p>
            <a:pPr algn="just">
              <a:buNone/>
            </a:pPr>
            <a:endParaRPr lang="en-ID" sz="24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D" sz="2400" b="1" dirty="0" err="1">
                <a:solidFill>
                  <a:srgbClr val="FFFFFF"/>
                </a:solidFill>
              </a:rPr>
              <a:t>Hariando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Muthi</a:t>
            </a:r>
            <a:r>
              <a:rPr lang="en-ID" sz="2400" b="1" dirty="0">
                <a:solidFill>
                  <a:srgbClr val="FFFFFF"/>
                </a:solidFill>
              </a:rPr>
              <a:t> (120140004) as </a:t>
            </a:r>
            <a:r>
              <a:rPr lang="en-ID" sz="2400" b="1" dirty="0">
                <a:solidFill>
                  <a:srgbClr val="FFC000"/>
                </a:solidFill>
              </a:rPr>
              <a:t>Game Designer + Artist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Muhammad </a:t>
            </a:r>
            <a:r>
              <a:rPr lang="en-ID" sz="2400" b="1" dirty="0" err="1">
                <a:solidFill>
                  <a:srgbClr val="FFFFFF"/>
                </a:solidFill>
              </a:rPr>
              <a:t>Rozin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Asy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syaddad</a:t>
            </a:r>
            <a:r>
              <a:rPr lang="en-ID" sz="2400" b="1" dirty="0">
                <a:solidFill>
                  <a:srgbClr val="FFFFFF"/>
                </a:solidFill>
              </a:rPr>
              <a:t> (120140006) as </a:t>
            </a:r>
            <a:r>
              <a:rPr lang="en-ID" sz="2400" b="1" dirty="0">
                <a:solidFill>
                  <a:srgbClr val="FFC000"/>
                </a:solidFill>
              </a:rPr>
              <a:t>Programmer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Carin </a:t>
            </a:r>
            <a:r>
              <a:rPr lang="en-ID" sz="2400" b="1" dirty="0" err="1">
                <a:solidFill>
                  <a:srgbClr val="FFFFFF"/>
                </a:solidFill>
              </a:rPr>
              <a:t>Akiela</a:t>
            </a:r>
            <a:r>
              <a:rPr lang="en-ID" sz="2400" b="1" dirty="0">
                <a:solidFill>
                  <a:srgbClr val="FFFFFF"/>
                </a:solidFill>
              </a:rPr>
              <a:t> Amanda (120140009) as </a:t>
            </a:r>
            <a:r>
              <a:rPr lang="en-ID" sz="2400" b="1" dirty="0">
                <a:solidFill>
                  <a:srgbClr val="FFC000"/>
                </a:solidFill>
              </a:rPr>
              <a:t>Artistic game design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Muhammad </a:t>
            </a:r>
            <a:r>
              <a:rPr lang="en-ID" sz="2400" b="1" dirty="0" err="1">
                <a:solidFill>
                  <a:srgbClr val="FFFFFF"/>
                </a:solidFill>
              </a:rPr>
              <a:t>Affan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Sa’id</a:t>
            </a:r>
            <a:r>
              <a:rPr lang="en-ID" sz="2400" b="1" dirty="0">
                <a:solidFill>
                  <a:srgbClr val="FFFFFF"/>
                </a:solidFill>
              </a:rPr>
              <a:t> (120140030) as </a:t>
            </a:r>
            <a:r>
              <a:rPr lang="en-ID" sz="2400" b="1" dirty="0">
                <a:solidFill>
                  <a:srgbClr val="FFC000"/>
                </a:solidFill>
              </a:rPr>
              <a:t>Leader + tester 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Ilham </a:t>
            </a:r>
            <a:r>
              <a:rPr lang="en-ID" sz="2400" b="1" dirty="0" err="1">
                <a:solidFill>
                  <a:srgbClr val="FFFFFF"/>
                </a:solidFill>
              </a:rPr>
              <a:t>Scesar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Erlangga</a:t>
            </a:r>
            <a:r>
              <a:rPr lang="en-ID" sz="2400" b="1" dirty="0">
                <a:solidFill>
                  <a:srgbClr val="FFFFFF"/>
                </a:solidFill>
              </a:rPr>
              <a:t> (120140032) as </a:t>
            </a:r>
            <a:r>
              <a:rPr lang="en-ID" sz="2400" b="1" dirty="0">
                <a:solidFill>
                  <a:srgbClr val="FFC000"/>
                </a:solidFill>
              </a:rPr>
              <a:t>Designer game flow</a:t>
            </a:r>
          </a:p>
          <a:p>
            <a:pPr>
              <a:buNone/>
            </a:pPr>
            <a:r>
              <a:rPr lang="en-ID" sz="2400" b="1" dirty="0" err="1">
                <a:solidFill>
                  <a:srgbClr val="FFFFFF"/>
                </a:solidFill>
              </a:rPr>
              <a:t>Robi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Hardinata</a:t>
            </a:r>
            <a:r>
              <a:rPr lang="en-ID" sz="2400" b="1" dirty="0">
                <a:solidFill>
                  <a:srgbClr val="FFFFFF"/>
                </a:solidFill>
              </a:rPr>
              <a:t> (120140034) as </a:t>
            </a:r>
            <a:r>
              <a:rPr lang="en-ID" sz="2400" b="1" dirty="0">
                <a:solidFill>
                  <a:srgbClr val="FFC000"/>
                </a:solidFill>
              </a:rPr>
              <a:t>Game Designer + Artist</a:t>
            </a:r>
            <a:endParaRPr lang="en-ID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9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7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KONSEP </a:t>
            </a:r>
            <a:r>
              <a:rPr lang="en" dirty="0">
                <a:solidFill>
                  <a:schemeClr val="accent1"/>
                </a:solidFill>
              </a:rPr>
              <a:t>GAME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9901C-1D4B-2475-8C37-2DDDD5F8285F}"/>
              </a:ext>
            </a:extLst>
          </p:cNvPr>
          <p:cNvSpPr txBox="1"/>
          <p:nvPr/>
        </p:nvSpPr>
        <p:spPr>
          <a:xfrm>
            <a:off x="850605" y="1275906"/>
            <a:ext cx="7674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PETUALANGAN SI PELE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adalah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sebuah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game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genre game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adalah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arcade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pertarungan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Bermula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Ketika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ada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seorang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remaja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yaitu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Bernama Pele,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baru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saja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pulang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warnet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larut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malam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pulang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menuju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,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menuju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Pele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harus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suatu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Kawasan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angker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Disitulah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dimulai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dimana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Pele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harus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rintangan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melawan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akhir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yaitu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hantu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</a:t>
            </a:r>
          </a:p>
          <a:p>
            <a:pPr algn="ctr">
              <a:buNone/>
            </a:pPr>
            <a:endParaRPr lang="en-ID" sz="1600" b="1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  <a:p>
            <a:pPr algn="ctr">
              <a:buNone/>
            </a:pP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 </a:t>
            </a:r>
            <a:r>
              <a:rPr lang="en-ID" sz="1600" b="1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bermain</a:t>
            </a: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:</a:t>
            </a:r>
          </a:p>
          <a:p>
            <a:pPr algn="ctr">
              <a:buNone/>
            </a:pP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bermainnya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yakni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pada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berlari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secara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otomatis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menekan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b="1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tombol</a:t>
            </a: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space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melompat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rintangan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tersedia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Pada game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ini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memiliki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3 level, level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tersebut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berpindah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ketika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jarak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kelipatan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60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detik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setiap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kenaikkan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lebih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cepat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Ketika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sudah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3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menghadapi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boss,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melawan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melemparkan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bola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api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kepada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bos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habis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juga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memiliki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,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jangan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kehabisan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karena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juga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melemparkan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bola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api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tamat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jika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sudah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kehabisan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pele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rumahnya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selamat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2526216" y="1940562"/>
            <a:ext cx="5834134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Panduan </a:t>
            </a:r>
            <a:r>
              <a:rPr lang="en-US" sz="3600" dirty="0" err="1"/>
              <a:t>cara</a:t>
            </a:r>
            <a:r>
              <a:rPr lang="en-US" sz="3600" dirty="0"/>
              <a:t> </a:t>
            </a:r>
            <a:r>
              <a:rPr lang="en-US" sz="3600" dirty="0" err="1"/>
              <a:t>bermain</a:t>
            </a:r>
            <a:r>
              <a:rPr lang="en-US" sz="3600" dirty="0"/>
              <a:t> game  </a:t>
            </a:r>
            <a:r>
              <a:rPr lang="en-US" sz="3600" dirty="0">
                <a:solidFill>
                  <a:schemeClr val="accent1"/>
                </a:solidFill>
              </a:rPr>
              <a:t>(shortcut keyboard)</a:t>
            </a:r>
            <a:endParaRPr sz="3600" dirty="0">
              <a:solidFill>
                <a:schemeClr val="accent1"/>
              </a:solidFill>
            </a:endParaRPr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7" name="Google Shape;1557;p29"/>
          <p:cNvSpPr txBox="1">
            <a:spLocks noGrp="1"/>
          </p:cNvSpPr>
          <p:nvPr>
            <p:ph type="title"/>
          </p:nvPr>
        </p:nvSpPr>
        <p:spPr>
          <a:xfrm flipH="1">
            <a:off x="1143566" y="1493658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9"/>
          <p:cNvGrpSpPr/>
          <p:nvPr/>
        </p:nvGrpSpPr>
        <p:grpSpPr>
          <a:xfrm>
            <a:off x="7667721" y="3326281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0" grpId="0"/>
      <p:bldP spid="15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Game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89" name="Google Shape;1789;p36"/>
          <p:cNvSpPr txBox="1">
            <a:spLocks noGrp="1"/>
          </p:cNvSpPr>
          <p:nvPr>
            <p:ph type="subTitle" idx="3"/>
          </p:nvPr>
        </p:nvSpPr>
        <p:spPr>
          <a:xfrm>
            <a:off x="5387459" y="2267412"/>
            <a:ext cx="3029102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C000"/>
                </a:solidFill>
              </a:rPr>
              <a:t>Mulai</a:t>
            </a:r>
            <a:r>
              <a:rPr lang="en-US" dirty="0"/>
              <a:t>         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gameplay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C000"/>
                </a:solidFill>
              </a:rPr>
              <a:t>Karakter</a:t>
            </a:r>
            <a:r>
              <a:rPr lang="en-US" dirty="0"/>
              <a:t>    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C000"/>
                </a:solidFill>
              </a:rPr>
              <a:t>Pengaturan</a:t>
            </a:r>
            <a:r>
              <a:rPr lang="en-US" dirty="0"/>
              <a:t>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volume music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dan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suara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</a:rPr>
              <a:t>Info </a:t>
            </a:r>
            <a:r>
              <a:rPr lang="en-US" dirty="0"/>
              <a:t>           =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790" name="Google Shape;1790;p36"/>
          <p:cNvSpPr txBox="1">
            <a:spLocks noGrp="1"/>
          </p:cNvSpPr>
          <p:nvPr>
            <p:ph type="subTitle" idx="4"/>
          </p:nvPr>
        </p:nvSpPr>
        <p:spPr>
          <a:xfrm>
            <a:off x="5645728" y="1765216"/>
            <a:ext cx="2602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 Game</a:t>
            </a:r>
            <a:endParaRPr dirty="0"/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7967258" y="649444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469167" y="1475113"/>
            <a:ext cx="4403476" cy="6620474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10;p46">
            <a:extLst>
              <a:ext uri="{FF2B5EF4-FFF2-40B4-BE49-F238E27FC236}">
                <a16:creationId xmlns:a16="http://schemas.microsoft.com/office/drawing/2014/main" id="{3432B10B-7601-40F5-A4E2-AB42B4970A81}"/>
              </a:ext>
            </a:extLst>
          </p:cNvPr>
          <p:cNvGrpSpPr/>
          <p:nvPr/>
        </p:nvGrpSpPr>
        <p:grpSpPr>
          <a:xfrm>
            <a:off x="8369448" y="3053498"/>
            <a:ext cx="1001055" cy="3229682"/>
            <a:chOff x="5441188" y="1765000"/>
            <a:chExt cx="1499500" cy="5377138"/>
          </a:xfrm>
        </p:grpSpPr>
        <p:sp>
          <p:nvSpPr>
            <p:cNvPr id="46" name="Google Shape;2111;p46">
              <a:extLst>
                <a:ext uri="{FF2B5EF4-FFF2-40B4-BE49-F238E27FC236}">
                  <a16:creationId xmlns:a16="http://schemas.microsoft.com/office/drawing/2014/main" id="{2788ACF6-5FD8-4974-AADB-2D65B9EE4F3A}"/>
                </a:ext>
              </a:extLst>
            </p:cNvPr>
            <p:cNvSpPr/>
            <p:nvPr/>
          </p:nvSpPr>
          <p:spPr>
            <a:xfrm rot="10605629" flipH="1">
              <a:off x="5559446" y="4495954"/>
              <a:ext cx="1308505" cy="2611299"/>
            </a:xfrm>
            <a:custGeom>
              <a:avLst/>
              <a:gdLst/>
              <a:ahLst/>
              <a:cxnLst/>
              <a:rect l="l" t="t" r="r" b="b"/>
              <a:pathLst>
                <a:path w="14893" h="29721" extrusionOk="0">
                  <a:moveTo>
                    <a:pt x="718" y="12549"/>
                  </a:moveTo>
                  <a:cubicBezTo>
                    <a:pt x="893" y="12605"/>
                    <a:pt x="1068" y="12645"/>
                    <a:pt x="1248" y="12668"/>
                  </a:cubicBezTo>
                  <a:cubicBezTo>
                    <a:pt x="1051" y="12724"/>
                    <a:pt x="847" y="12764"/>
                    <a:pt x="644" y="12792"/>
                  </a:cubicBezTo>
                  <a:lnTo>
                    <a:pt x="616" y="12820"/>
                  </a:lnTo>
                  <a:cubicBezTo>
                    <a:pt x="599" y="12797"/>
                    <a:pt x="582" y="12775"/>
                    <a:pt x="565" y="12758"/>
                  </a:cubicBezTo>
                  <a:cubicBezTo>
                    <a:pt x="605" y="12679"/>
                    <a:pt x="655" y="12611"/>
                    <a:pt x="718" y="12549"/>
                  </a:cubicBezTo>
                  <a:close/>
                  <a:moveTo>
                    <a:pt x="14107" y="14955"/>
                  </a:moveTo>
                  <a:cubicBezTo>
                    <a:pt x="14175" y="15011"/>
                    <a:pt x="14232" y="15079"/>
                    <a:pt x="14277" y="15152"/>
                  </a:cubicBezTo>
                  <a:cubicBezTo>
                    <a:pt x="14260" y="15169"/>
                    <a:pt x="14243" y="15192"/>
                    <a:pt x="14232" y="15214"/>
                  </a:cubicBezTo>
                  <a:lnTo>
                    <a:pt x="14198" y="15192"/>
                  </a:lnTo>
                  <a:cubicBezTo>
                    <a:pt x="13994" y="15181"/>
                    <a:pt x="13791" y="15152"/>
                    <a:pt x="13588" y="15113"/>
                  </a:cubicBezTo>
                  <a:cubicBezTo>
                    <a:pt x="13769" y="15073"/>
                    <a:pt x="13944" y="15022"/>
                    <a:pt x="14107" y="14955"/>
                  </a:cubicBezTo>
                  <a:close/>
                  <a:moveTo>
                    <a:pt x="6461" y="1"/>
                  </a:moveTo>
                  <a:cubicBezTo>
                    <a:pt x="6156" y="396"/>
                    <a:pt x="5998" y="887"/>
                    <a:pt x="6020" y="1390"/>
                  </a:cubicBezTo>
                  <a:lnTo>
                    <a:pt x="5936" y="1418"/>
                  </a:lnTo>
                  <a:cubicBezTo>
                    <a:pt x="5715" y="1497"/>
                    <a:pt x="5506" y="1587"/>
                    <a:pt x="5309" y="1700"/>
                  </a:cubicBezTo>
                  <a:cubicBezTo>
                    <a:pt x="5066" y="1260"/>
                    <a:pt x="4659" y="932"/>
                    <a:pt x="4168" y="797"/>
                  </a:cubicBezTo>
                  <a:lnTo>
                    <a:pt x="4168" y="797"/>
                  </a:lnTo>
                  <a:cubicBezTo>
                    <a:pt x="4575" y="1045"/>
                    <a:pt x="4908" y="1390"/>
                    <a:pt x="5139" y="1802"/>
                  </a:cubicBezTo>
                  <a:cubicBezTo>
                    <a:pt x="5049" y="1859"/>
                    <a:pt x="4964" y="1926"/>
                    <a:pt x="4880" y="1994"/>
                  </a:cubicBezTo>
                  <a:cubicBezTo>
                    <a:pt x="4574" y="1854"/>
                    <a:pt x="4245" y="1785"/>
                    <a:pt x="3916" y="1785"/>
                  </a:cubicBezTo>
                  <a:cubicBezTo>
                    <a:pt x="3753" y="1785"/>
                    <a:pt x="3589" y="1802"/>
                    <a:pt x="3428" y="1836"/>
                  </a:cubicBezTo>
                  <a:cubicBezTo>
                    <a:pt x="3479" y="1831"/>
                    <a:pt x="3531" y="1829"/>
                    <a:pt x="3582" y="1829"/>
                  </a:cubicBezTo>
                  <a:cubicBezTo>
                    <a:pt x="3965" y="1829"/>
                    <a:pt x="4343" y="1959"/>
                    <a:pt x="4642" y="2203"/>
                  </a:cubicBezTo>
                  <a:cubicBezTo>
                    <a:pt x="4569" y="2282"/>
                    <a:pt x="4496" y="2361"/>
                    <a:pt x="4433" y="2446"/>
                  </a:cubicBezTo>
                  <a:cubicBezTo>
                    <a:pt x="4394" y="2497"/>
                    <a:pt x="4360" y="2542"/>
                    <a:pt x="4332" y="2593"/>
                  </a:cubicBezTo>
                  <a:cubicBezTo>
                    <a:pt x="4289" y="2588"/>
                    <a:pt x="4246" y="2585"/>
                    <a:pt x="4203" y="2585"/>
                  </a:cubicBezTo>
                  <a:cubicBezTo>
                    <a:pt x="3771" y="2585"/>
                    <a:pt x="3371" y="2841"/>
                    <a:pt x="3191" y="3242"/>
                  </a:cubicBezTo>
                  <a:cubicBezTo>
                    <a:pt x="3389" y="2977"/>
                    <a:pt x="3665" y="2785"/>
                    <a:pt x="3982" y="2689"/>
                  </a:cubicBezTo>
                  <a:cubicBezTo>
                    <a:pt x="4038" y="2672"/>
                    <a:pt x="4095" y="2663"/>
                    <a:pt x="4154" y="2663"/>
                  </a:cubicBezTo>
                  <a:cubicBezTo>
                    <a:pt x="4196" y="2663"/>
                    <a:pt x="4239" y="2668"/>
                    <a:pt x="4281" y="2677"/>
                  </a:cubicBezTo>
                  <a:cubicBezTo>
                    <a:pt x="4179" y="2841"/>
                    <a:pt x="4106" y="3022"/>
                    <a:pt x="4049" y="3208"/>
                  </a:cubicBezTo>
                  <a:cubicBezTo>
                    <a:pt x="3598" y="3366"/>
                    <a:pt x="3287" y="3779"/>
                    <a:pt x="3248" y="4259"/>
                  </a:cubicBezTo>
                  <a:cubicBezTo>
                    <a:pt x="3372" y="3880"/>
                    <a:pt x="3648" y="3570"/>
                    <a:pt x="4010" y="3400"/>
                  </a:cubicBezTo>
                  <a:lnTo>
                    <a:pt x="4010" y="3400"/>
                  </a:lnTo>
                  <a:cubicBezTo>
                    <a:pt x="3959" y="3660"/>
                    <a:pt x="3970" y="3931"/>
                    <a:pt x="4044" y="4185"/>
                  </a:cubicBezTo>
                  <a:cubicBezTo>
                    <a:pt x="4134" y="4507"/>
                    <a:pt x="4394" y="4761"/>
                    <a:pt x="4705" y="4919"/>
                  </a:cubicBezTo>
                  <a:cubicBezTo>
                    <a:pt x="4625" y="5027"/>
                    <a:pt x="4592" y="5157"/>
                    <a:pt x="4614" y="5286"/>
                  </a:cubicBezTo>
                  <a:cubicBezTo>
                    <a:pt x="4648" y="5473"/>
                    <a:pt x="4750" y="5642"/>
                    <a:pt x="4897" y="5767"/>
                  </a:cubicBezTo>
                  <a:cubicBezTo>
                    <a:pt x="5188" y="6038"/>
                    <a:pt x="5571" y="6185"/>
                    <a:pt x="5970" y="6185"/>
                  </a:cubicBezTo>
                  <a:cubicBezTo>
                    <a:pt x="6035" y="6185"/>
                    <a:pt x="6100" y="6181"/>
                    <a:pt x="6165" y="6173"/>
                  </a:cubicBezTo>
                  <a:lnTo>
                    <a:pt x="6165" y="6173"/>
                  </a:lnTo>
                  <a:cubicBezTo>
                    <a:pt x="6246" y="6282"/>
                    <a:pt x="6328" y="6391"/>
                    <a:pt x="6416" y="6495"/>
                  </a:cubicBezTo>
                  <a:cubicBezTo>
                    <a:pt x="6433" y="6721"/>
                    <a:pt x="6438" y="6947"/>
                    <a:pt x="6438" y="7161"/>
                  </a:cubicBezTo>
                  <a:cubicBezTo>
                    <a:pt x="6438" y="7359"/>
                    <a:pt x="6427" y="7551"/>
                    <a:pt x="6416" y="7743"/>
                  </a:cubicBezTo>
                  <a:cubicBezTo>
                    <a:pt x="6071" y="7760"/>
                    <a:pt x="5732" y="7828"/>
                    <a:pt x="5405" y="7935"/>
                  </a:cubicBezTo>
                  <a:cubicBezTo>
                    <a:pt x="4981" y="8268"/>
                    <a:pt x="4535" y="8585"/>
                    <a:pt x="4083" y="8878"/>
                  </a:cubicBezTo>
                  <a:cubicBezTo>
                    <a:pt x="4378" y="8817"/>
                    <a:pt x="4679" y="8786"/>
                    <a:pt x="4981" y="8786"/>
                  </a:cubicBezTo>
                  <a:cubicBezTo>
                    <a:pt x="5068" y="8786"/>
                    <a:pt x="5154" y="8788"/>
                    <a:pt x="5241" y="8793"/>
                  </a:cubicBezTo>
                  <a:cubicBezTo>
                    <a:pt x="5269" y="8816"/>
                    <a:pt x="5297" y="8844"/>
                    <a:pt x="5331" y="8867"/>
                  </a:cubicBezTo>
                  <a:cubicBezTo>
                    <a:pt x="4761" y="9324"/>
                    <a:pt x="4117" y="9674"/>
                    <a:pt x="3434" y="9917"/>
                  </a:cubicBezTo>
                  <a:cubicBezTo>
                    <a:pt x="3434" y="10132"/>
                    <a:pt x="3428" y="10352"/>
                    <a:pt x="3411" y="10572"/>
                  </a:cubicBezTo>
                  <a:cubicBezTo>
                    <a:pt x="3298" y="10442"/>
                    <a:pt x="3146" y="10352"/>
                    <a:pt x="2982" y="10307"/>
                  </a:cubicBezTo>
                  <a:cubicBezTo>
                    <a:pt x="2951" y="10301"/>
                    <a:pt x="2920" y="10298"/>
                    <a:pt x="2888" y="10298"/>
                  </a:cubicBezTo>
                  <a:cubicBezTo>
                    <a:pt x="2856" y="10298"/>
                    <a:pt x="2824" y="10301"/>
                    <a:pt x="2790" y="10307"/>
                  </a:cubicBezTo>
                  <a:cubicBezTo>
                    <a:pt x="2457" y="10375"/>
                    <a:pt x="2180" y="10606"/>
                    <a:pt x="2062" y="10928"/>
                  </a:cubicBezTo>
                  <a:cubicBezTo>
                    <a:pt x="1887" y="11391"/>
                    <a:pt x="1711" y="11747"/>
                    <a:pt x="1333" y="12120"/>
                  </a:cubicBezTo>
                  <a:cubicBezTo>
                    <a:pt x="1246" y="12126"/>
                    <a:pt x="1159" y="12130"/>
                    <a:pt x="1072" y="12130"/>
                  </a:cubicBezTo>
                  <a:cubicBezTo>
                    <a:pt x="862" y="12130"/>
                    <a:pt x="654" y="12111"/>
                    <a:pt x="446" y="12075"/>
                  </a:cubicBezTo>
                  <a:cubicBezTo>
                    <a:pt x="288" y="12210"/>
                    <a:pt x="141" y="12351"/>
                    <a:pt x="0" y="12504"/>
                  </a:cubicBezTo>
                  <a:lnTo>
                    <a:pt x="192" y="13187"/>
                  </a:lnTo>
                  <a:cubicBezTo>
                    <a:pt x="130" y="13238"/>
                    <a:pt x="74" y="13294"/>
                    <a:pt x="17" y="13351"/>
                  </a:cubicBezTo>
                  <a:cubicBezTo>
                    <a:pt x="102" y="13616"/>
                    <a:pt x="125" y="13899"/>
                    <a:pt x="85" y="14175"/>
                  </a:cubicBezTo>
                  <a:cubicBezTo>
                    <a:pt x="68" y="14300"/>
                    <a:pt x="158" y="14413"/>
                    <a:pt x="283" y="14424"/>
                  </a:cubicBezTo>
                  <a:lnTo>
                    <a:pt x="288" y="14424"/>
                  </a:lnTo>
                  <a:cubicBezTo>
                    <a:pt x="292" y="14424"/>
                    <a:pt x="295" y="14424"/>
                    <a:pt x="299" y="14424"/>
                  </a:cubicBezTo>
                  <a:cubicBezTo>
                    <a:pt x="418" y="14424"/>
                    <a:pt x="514" y="14330"/>
                    <a:pt x="520" y="14209"/>
                  </a:cubicBezTo>
                  <a:cubicBezTo>
                    <a:pt x="520" y="14006"/>
                    <a:pt x="520" y="13803"/>
                    <a:pt x="520" y="13611"/>
                  </a:cubicBezTo>
                  <a:cubicBezTo>
                    <a:pt x="593" y="13549"/>
                    <a:pt x="661" y="13481"/>
                    <a:pt x="723" y="13407"/>
                  </a:cubicBezTo>
                  <a:lnTo>
                    <a:pt x="994" y="13351"/>
                  </a:lnTo>
                  <a:lnTo>
                    <a:pt x="994" y="13351"/>
                  </a:lnTo>
                  <a:cubicBezTo>
                    <a:pt x="949" y="13396"/>
                    <a:pt x="904" y="13441"/>
                    <a:pt x="859" y="13492"/>
                  </a:cubicBezTo>
                  <a:cubicBezTo>
                    <a:pt x="893" y="13797"/>
                    <a:pt x="932" y="14102"/>
                    <a:pt x="972" y="14413"/>
                  </a:cubicBezTo>
                  <a:cubicBezTo>
                    <a:pt x="1062" y="14441"/>
                    <a:pt x="1158" y="14475"/>
                    <a:pt x="1243" y="14514"/>
                  </a:cubicBezTo>
                  <a:cubicBezTo>
                    <a:pt x="1265" y="14593"/>
                    <a:pt x="1282" y="14672"/>
                    <a:pt x="1299" y="14757"/>
                  </a:cubicBezTo>
                  <a:cubicBezTo>
                    <a:pt x="1457" y="14853"/>
                    <a:pt x="1576" y="15017"/>
                    <a:pt x="1627" y="15198"/>
                  </a:cubicBezTo>
                  <a:cubicBezTo>
                    <a:pt x="1655" y="15297"/>
                    <a:pt x="1747" y="15357"/>
                    <a:pt x="1843" y="15357"/>
                  </a:cubicBezTo>
                  <a:cubicBezTo>
                    <a:pt x="1861" y="15357"/>
                    <a:pt x="1880" y="15355"/>
                    <a:pt x="1898" y="15350"/>
                  </a:cubicBezTo>
                  <a:lnTo>
                    <a:pt x="1903" y="15350"/>
                  </a:lnTo>
                  <a:cubicBezTo>
                    <a:pt x="1988" y="15327"/>
                    <a:pt x="2045" y="15254"/>
                    <a:pt x="2056" y="15169"/>
                  </a:cubicBezTo>
                  <a:cubicBezTo>
                    <a:pt x="2067" y="15096"/>
                    <a:pt x="2073" y="15017"/>
                    <a:pt x="2067" y="14943"/>
                  </a:cubicBezTo>
                  <a:cubicBezTo>
                    <a:pt x="2107" y="14785"/>
                    <a:pt x="2146" y="14627"/>
                    <a:pt x="2191" y="14469"/>
                  </a:cubicBezTo>
                  <a:lnTo>
                    <a:pt x="1824" y="14243"/>
                  </a:lnTo>
                  <a:cubicBezTo>
                    <a:pt x="1813" y="14142"/>
                    <a:pt x="1802" y="14040"/>
                    <a:pt x="1796" y="13944"/>
                  </a:cubicBezTo>
                  <a:cubicBezTo>
                    <a:pt x="2028" y="13729"/>
                    <a:pt x="2259" y="13515"/>
                    <a:pt x="2491" y="13300"/>
                  </a:cubicBezTo>
                  <a:lnTo>
                    <a:pt x="2491" y="13300"/>
                  </a:lnTo>
                  <a:cubicBezTo>
                    <a:pt x="2457" y="13831"/>
                    <a:pt x="2423" y="14362"/>
                    <a:pt x="2372" y="14898"/>
                  </a:cubicBezTo>
                  <a:cubicBezTo>
                    <a:pt x="2355" y="15096"/>
                    <a:pt x="2429" y="15294"/>
                    <a:pt x="2575" y="15429"/>
                  </a:cubicBezTo>
                  <a:cubicBezTo>
                    <a:pt x="2655" y="15503"/>
                    <a:pt x="2734" y="15565"/>
                    <a:pt x="2818" y="15627"/>
                  </a:cubicBezTo>
                  <a:cubicBezTo>
                    <a:pt x="2934" y="15712"/>
                    <a:pt x="3069" y="15754"/>
                    <a:pt x="3203" y="15754"/>
                  </a:cubicBezTo>
                  <a:cubicBezTo>
                    <a:pt x="3372" y="15754"/>
                    <a:pt x="3540" y="15688"/>
                    <a:pt x="3665" y="15559"/>
                  </a:cubicBezTo>
                  <a:cubicBezTo>
                    <a:pt x="3807" y="15412"/>
                    <a:pt x="3903" y="15226"/>
                    <a:pt x="3948" y="15028"/>
                  </a:cubicBezTo>
                  <a:cubicBezTo>
                    <a:pt x="4027" y="15079"/>
                    <a:pt x="4078" y="15113"/>
                    <a:pt x="4078" y="15113"/>
                  </a:cubicBezTo>
                  <a:cubicBezTo>
                    <a:pt x="4078" y="15113"/>
                    <a:pt x="4400" y="14142"/>
                    <a:pt x="4592" y="13848"/>
                  </a:cubicBezTo>
                  <a:cubicBezTo>
                    <a:pt x="4648" y="14390"/>
                    <a:pt x="4614" y="14847"/>
                    <a:pt x="4614" y="15757"/>
                  </a:cubicBezTo>
                  <a:cubicBezTo>
                    <a:pt x="4659" y="15683"/>
                    <a:pt x="4705" y="15610"/>
                    <a:pt x="4755" y="15542"/>
                  </a:cubicBezTo>
                  <a:lnTo>
                    <a:pt x="4755" y="15542"/>
                  </a:lnTo>
                  <a:cubicBezTo>
                    <a:pt x="4755" y="15587"/>
                    <a:pt x="4750" y="15627"/>
                    <a:pt x="4744" y="15672"/>
                  </a:cubicBezTo>
                  <a:lnTo>
                    <a:pt x="4755" y="15695"/>
                  </a:lnTo>
                  <a:cubicBezTo>
                    <a:pt x="4541" y="16333"/>
                    <a:pt x="4371" y="16982"/>
                    <a:pt x="4247" y="17637"/>
                  </a:cubicBezTo>
                  <a:cubicBezTo>
                    <a:pt x="4281" y="19450"/>
                    <a:pt x="4417" y="21257"/>
                    <a:pt x="4654" y="23053"/>
                  </a:cubicBezTo>
                  <a:cubicBezTo>
                    <a:pt x="4253" y="23815"/>
                    <a:pt x="3897" y="24600"/>
                    <a:pt x="3586" y="25402"/>
                  </a:cubicBezTo>
                  <a:cubicBezTo>
                    <a:pt x="3711" y="25301"/>
                    <a:pt x="3840" y="25205"/>
                    <a:pt x="3970" y="25120"/>
                  </a:cubicBezTo>
                  <a:lnTo>
                    <a:pt x="3970" y="25120"/>
                  </a:lnTo>
                  <a:cubicBezTo>
                    <a:pt x="3920" y="25323"/>
                    <a:pt x="3886" y="25527"/>
                    <a:pt x="3863" y="25735"/>
                  </a:cubicBezTo>
                  <a:cubicBezTo>
                    <a:pt x="3863" y="25775"/>
                    <a:pt x="3857" y="25820"/>
                    <a:pt x="3852" y="25865"/>
                  </a:cubicBezTo>
                  <a:cubicBezTo>
                    <a:pt x="3801" y="26532"/>
                    <a:pt x="3874" y="27204"/>
                    <a:pt x="3953" y="27865"/>
                  </a:cubicBezTo>
                  <a:lnTo>
                    <a:pt x="3445" y="28870"/>
                  </a:lnTo>
                  <a:cubicBezTo>
                    <a:pt x="3411" y="28921"/>
                    <a:pt x="3394" y="28977"/>
                    <a:pt x="3394" y="29034"/>
                  </a:cubicBezTo>
                  <a:cubicBezTo>
                    <a:pt x="3406" y="29130"/>
                    <a:pt x="3473" y="29209"/>
                    <a:pt x="3569" y="29237"/>
                  </a:cubicBezTo>
                  <a:cubicBezTo>
                    <a:pt x="3648" y="29256"/>
                    <a:pt x="3731" y="29272"/>
                    <a:pt x="3814" y="29272"/>
                  </a:cubicBezTo>
                  <a:cubicBezTo>
                    <a:pt x="3827" y="29272"/>
                    <a:pt x="3839" y="29271"/>
                    <a:pt x="3852" y="29271"/>
                  </a:cubicBezTo>
                  <a:cubicBezTo>
                    <a:pt x="4253" y="29293"/>
                    <a:pt x="4631" y="29468"/>
                    <a:pt x="5015" y="29593"/>
                  </a:cubicBezTo>
                  <a:cubicBezTo>
                    <a:pt x="5242" y="29665"/>
                    <a:pt x="5480" y="29720"/>
                    <a:pt x="5712" y="29720"/>
                  </a:cubicBezTo>
                  <a:cubicBezTo>
                    <a:pt x="5879" y="29720"/>
                    <a:pt x="6042" y="29692"/>
                    <a:pt x="6195" y="29621"/>
                  </a:cubicBezTo>
                  <a:cubicBezTo>
                    <a:pt x="6382" y="29542"/>
                    <a:pt x="6551" y="29333"/>
                    <a:pt x="6461" y="29152"/>
                  </a:cubicBezTo>
                  <a:cubicBezTo>
                    <a:pt x="6416" y="29062"/>
                    <a:pt x="6308" y="29005"/>
                    <a:pt x="6218" y="28960"/>
                  </a:cubicBezTo>
                  <a:cubicBezTo>
                    <a:pt x="5670" y="28678"/>
                    <a:pt x="5196" y="28271"/>
                    <a:pt x="4840" y="27769"/>
                  </a:cubicBezTo>
                  <a:cubicBezTo>
                    <a:pt x="4851" y="27396"/>
                    <a:pt x="4885" y="27017"/>
                    <a:pt x="4947" y="26639"/>
                  </a:cubicBezTo>
                  <a:cubicBezTo>
                    <a:pt x="4976" y="26436"/>
                    <a:pt x="5015" y="26227"/>
                    <a:pt x="5060" y="26023"/>
                  </a:cubicBezTo>
                  <a:cubicBezTo>
                    <a:pt x="5218" y="26391"/>
                    <a:pt x="5354" y="26763"/>
                    <a:pt x="5467" y="27147"/>
                  </a:cubicBezTo>
                  <a:cubicBezTo>
                    <a:pt x="5535" y="26707"/>
                    <a:pt x="5721" y="26289"/>
                    <a:pt x="5998" y="25933"/>
                  </a:cubicBezTo>
                  <a:cubicBezTo>
                    <a:pt x="6145" y="25278"/>
                    <a:pt x="6291" y="24623"/>
                    <a:pt x="6444" y="23968"/>
                  </a:cubicBezTo>
                  <a:cubicBezTo>
                    <a:pt x="6235" y="23951"/>
                    <a:pt x="6032" y="23900"/>
                    <a:pt x="5840" y="23810"/>
                  </a:cubicBezTo>
                  <a:cubicBezTo>
                    <a:pt x="5902" y="23685"/>
                    <a:pt x="5970" y="23556"/>
                    <a:pt x="6037" y="23431"/>
                  </a:cubicBezTo>
                  <a:cubicBezTo>
                    <a:pt x="6088" y="23493"/>
                    <a:pt x="6139" y="23550"/>
                    <a:pt x="6184" y="23612"/>
                  </a:cubicBezTo>
                  <a:lnTo>
                    <a:pt x="6450" y="23222"/>
                  </a:lnTo>
                  <a:cubicBezTo>
                    <a:pt x="6546" y="23364"/>
                    <a:pt x="6659" y="23488"/>
                    <a:pt x="6788" y="23606"/>
                  </a:cubicBezTo>
                  <a:cubicBezTo>
                    <a:pt x="6817" y="23454"/>
                    <a:pt x="6845" y="23307"/>
                    <a:pt x="6873" y="23160"/>
                  </a:cubicBezTo>
                  <a:cubicBezTo>
                    <a:pt x="6862" y="23143"/>
                    <a:pt x="6862" y="23132"/>
                    <a:pt x="6856" y="23115"/>
                  </a:cubicBezTo>
                  <a:lnTo>
                    <a:pt x="6856" y="23115"/>
                  </a:lnTo>
                  <a:lnTo>
                    <a:pt x="6873" y="23138"/>
                  </a:lnTo>
                  <a:cubicBezTo>
                    <a:pt x="6743" y="21692"/>
                    <a:pt x="6783" y="20235"/>
                    <a:pt x="6986" y="18795"/>
                  </a:cubicBezTo>
                  <a:cubicBezTo>
                    <a:pt x="7206" y="19608"/>
                    <a:pt x="7432" y="20421"/>
                    <a:pt x="7652" y="21235"/>
                  </a:cubicBezTo>
                  <a:cubicBezTo>
                    <a:pt x="7652" y="21257"/>
                    <a:pt x="7658" y="21280"/>
                    <a:pt x="7664" y="21302"/>
                  </a:cubicBezTo>
                  <a:lnTo>
                    <a:pt x="7828" y="21647"/>
                  </a:lnTo>
                  <a:cubicBezTo>
                    <a:pt x="7861" y="21596"/>
                    <a:pt x="7890" y="21540"/>
                    <a:pt x="7907" y="21483"/>
                  </a:cubicBezTo>
                  <a:lnTo>
                    <a:pt x="7907" y="21489"/>
                  </a:lnTo>
                  <a:cubicBezTo>
                    <a:pt x="7980" y="21969"/>
                    <a:pt x="8059" y="22437"/>
                    <a:pt x="8144" y="22906"/>
                  </a:cubicBezTo>
                  <a:cubicBezTo>
                    <a:pt x="8183" y="23166"/>
                    <a:pt x="8285" y="23471"/>
                    <a:pt x="8601" y="23544"/>
                  </a:cubicBezTo>
                  <a:cubicBezTo>
                    <a:pt x="8912" y="23940"/>
                    <a:pt x="9189" y="24358"/>
                    <a:pt x="9437" y="24798"/>
                  </a:cubicBezTo>
                  <a:cubicBezTo>
                    <a:pt x="9680" y="25233"/>
                    <a:pt x="9894" y="25685"/>
                    <a:pt x="10064" y="26153"/>
                  </a:cubicBezTo>
                  <a:cubicBezTo>
                    <a:pt x="10053" y="26769"/>
                    <a:pt x="10047" y="27379"/>
                    <a:pt x="10030" y="28040"/>
                  </a:cubicBezTo>
                  <a:cubicBezTo>
                    <a:pt x="10064" y="28361"/>
                    <a:pt x="10166" y="28672"/>
                    <a:pt x="10335" y="28949"/>
                  </a:cubicBezTo>
                  <a:cubicBezTo>
                    <a:pt x="10404" y="29066"/>
                    <a:pt x="10519" y="29193"/>
                    <a:pt x="10669" y="29193"/>
                  </a:cubicBezTo>
                  <a:cubicBezTo>
                    <a:pt x="10678" y="29193"/>
                    <a:pt x="10687" y="29193"/>
                    <a:pt x="10696" y="29192"/>
                  </a:cubicBezTo>
                  <a:cubicBezTo>
                    <a:pt x="10804" y="29180"/>
                    <a:pt x="10888" y="29107"/>
                    <a:pt x="10990" y="29073"/>
                  </a:cubicBezTo>
                  <a:cubicBezTo>
                    <a:pt x="11029" y="29062"/>
                    <a:pt x="11068" y="29057"/>
                    <a:pt x="11107" y="29057"/>
                  </a:cubicBezTo>
                  <a:cubicBezTo>
                    <a:pt x="11284" y="29057"/>
                    <a:pt x="11465" y="29152"/>
                    <a:pt x="11645" y="29152"/>
                  </a:cubicBezTo>
                  <a:cubicBezTo>
                    <a:pt x="11894" y="29152"/>
                    <a:pt x="12108" y="28966"/>
                    <a:pt x="12142" y="28723"/>
                  </a:cubicBezTo>
                  <a:cubicBezTo>
                    <a:pt x="12165" y="28503"/>
                    <a:pt x="12023" y="28288"/>
                    <a:pt x="11764" y="28119"/>
                  </a:cubicBezTo>
                  <a:cubicBezTo>
                    <a:pt x="11527" y="27424"/>
                    <a:pt x="11289" y="26735"/>
                    <a:pt x="11052" y="26040"/>
                  </a:cubicBezTo>
                  <a:cubicBezTo>
                    <a:pt x="11041" y="25442"/>
                    <a:pt x="10962" y="24843"/>
                    <a:pt x="10821" y="24262"/>
                  </a:cubicBezTo>
                  <a:cubicBezTo>
                    <a:pt x="10730" y="23861"/>
                    <a:pt x="10550" y="23488"/>
                    <a:pt x="10295" y="23172"/>
                  </a:cubicBezTo>
                  <a:cubicBezTo>
                    <a:pt x="10137" y="22974"/>
                    <a:pt x="9945" y="22805"/>
                    <a:pt x="9731" y="22669"/>
                  </a:cubicBezTo>
                  <a:cubicBezTo>
                    <a:pt x="9731" y="22522"/>
                    <a:pt x="9725" y="22375"/>
                    <a:pt x="9725" y="22228"/>
                  </a:cubicBezTo>
                  <a:lnTo>
                    <a:pt x="9725" y="21822"/>
                  </a:lnTo>
                  <a:cubicBezTo>
                    <a:pt x="9776" y="21873"/>
                    <a:pt x="9821" y="21924"/>
                    <a:pt x="9866" y="21974"/>
                  </a:cubicBezTo>
                  <a:cubicBezTo>
                    <a:pt x="9985" y="21850"/>
                    <a:pt x="10075" y="21698"/>
                    <a:pt x="10143" y="21534"/>
                  </a:cubicBezTo>
                  <a:lnTo>
                    <a:pt x="10132" y="21506"/>
                  </a:lnTo>
                  <a:lnTo>
                    <a:pt x="10132" y="21506"/>
                  </a:lnTo>
                  <a:lnTo>
                    <a:pt x="10137" y="21511"/>
                  </a:lnTo>
                  <a:cubicBezTo>
                    <a:pt x="10086" y="20167"/>
                    <a:pt x="10036" y="18829"/>
                    <a:pt x="9985" y="17485"/>
                  </a:cubicBezTo>
                  <a:cubicBezTo>
                    <a:pt x="9877" y="17214"/>
                    <a:pt x="9776" y="16937"/>
                    <a:pt x="9685" y="16660"/>
                  </a:cubicBezTo>
                  <a:cubicBezTo>
                    <a:pt x="9906" y="16592"/>
                    <a:pt x="10126" y="16513"/>
                    <a:pt x="10346" y="16429"/>
                  </a:cubicBezTo>
                  <a:cubicBezTo>
                    <a:pt x="10245" y="16248"/>
                    <a:pt x="10171" y="16045"/>
                    <a:pt x="10137" y="15836"/>
                  </a:cubicBezTo>
                  <a:lnTo>
                    <a:pt x="10702" y="15796"/>
                  </a:lnTo>
                  <a:lnTo>
                    <a:pt x="11007" y="16728"/>
                  </a:lnTo>
                  <a:cubicBezTo>
                    <a:pt x="11176" y="16734"/>
                    <a:pt x="11346" y="16734"/>
                    <a:pt x="11481" y="16841"/>
                  </a:cubicBezTo>
                  <a:cubicBezTo>
                    <a:pt x="11543" y="16474"/>
                    <a:pt x="11470" y="16095"/>
                    <a:pt x="11267" y="15779"/>
                  </a:cubicBezTo>
                  <a:cubicBezTo>
                    <a:pt x="11476" y="15700"/>
                    <a:pt x="11679" y="15615"/>
                    <a:pt x="11905" y="15508"/>
                  </a:cubicBezTo>
                  <a:lnTo>
                    <a:pt x="12328" y="15791"/>
                  </a:lnTo>
                  <a:cubicBezTo>
                    <a:pt x="12600" y="16005"/>
                    <a:pt x="12871" y="16220"/>
                    <a:pt x="13142" y="16434"/>
                  </a:cubicBezTo>
                  <a:cubicBezTo>
                    <a:pt x="13147" y="16536"/>
                    <a:pt x="13142" y="16638"/>
                    <a:pt x="13136" y="16734"/>
                  </a:cubicBezTo>
                  <a:lnTo>
                    <a:pt x="12792" y="16988"/>
                  </a:lnTo>
                  <a:lnTo>
                    <a:pt x="12950" y="17451"/>
                  </a:lnTo>
                  <a:cubicBezTo>
                    <a:pt x="12950" y="17530"/>
                    <a:pt x="12961" y="17603"/>
                    <a:pt x="12978" y="17677"/>
                  </a:cubicBezTo>
                  <a:cubicBezTo>
                    <a:pt x="12995" y="17761"/>
                    <a:pt x="13057" y="17829"/>
                    <a:pt x="13142" y="17846"/>
                  </a:cubicBezTo>
                  <a:lnTo>
                    <a:pt x="13147" y="17846"/>
                  </a:lnTo>
                  <a:cubicBezTo>
                    <a:pt x="13162" y="17849"/>
                    <a:pt x="13176" y="17850"/>
                    <a:pt x="13190" y="17850"/>
                  </a:cubicBezTo>
                  <a:cubicBezTo>
                    <a:pt x="13293" y="17850"/>
                    <a:pt x="13387" y="17781"/>
                    <a:pt x="13407" y="17677"/>
                  </a:cubicBezTo>
                  <a:cubicBezTo>
                    <a:pt x="13441" y="17490"/>
                    <a:pt x="13548" y="17321"/>
                    <a:pt x="13706" y="17208"/>
                  </a:cubicBezTo>
                  <a:lnTo>
                    <a:pt x="13740" y="16965"/>
                  </a:lnTo>
                  <a:cubicBezTo>
                    <a:pt x="13825" y="16920"/>
                    <a:pt x="13915" y="16880"/>
                    <a:pt x="14006" y="16847"/>
                  </a:cubicBezTo>
                  <a:cubicBezTo>
                    <a:pt x="14023" y="16530"/>
                    <a:pt x="14034" y="16225"/>
                    <a:pt x="14051" y="15915"/>
                  </a:cubicBezTo>
                  <a:cubicBezTo>
                    <a:pt x="14000" y="15870"/>
                    <a:pt x="13955" y="15824"/>
                    <a:pt x="13904" y="15785"/>
                  </a:cubicBezTo>
                  <a:lnTo>
                    <a:pt x="13904" y="15785"/>
                  </a:lnTo>
                  <a:lnTo>
                    <a:pt x="14175" y="15819"/>
                  </a:lnTo>
                  <a:cubicBezTo>
                    <a:pt x="14243" y="15887"/>
                    <a:pt x="14316" y="15949"/>
                    <a:pt x="14395" y="16005"/>
                  </a:cubicBezTo>
                  <a:cubicBezTo>
                    <a:pt x="14407" y="16197"/>
                    <a:pt x="14418" y="16400"/>
                    <a:pt x="14441" y="16604"/>
                  </a:cubicBezTo>
                  <a:cubicBezTo>
                    <a:pt x="14451" y="16715"/>
                    <a:pt x="14538" y="16799"/>
                    <a:pt x="14645" y="16799"/>
                  </a:cubicBezTo>
                  <a:cubicBezTo>
                    <a:pt x="14658" y="16799"/>
                    <a:pt x="14670" y="16798"/>
                    <a:pt x="14683" y="16796"/>
                  </a:cubicBezTo>
                  <a:lnTo>
                    <a:pt x="14689" y="16796"/>
                  </a:lnTo>
                  <a:cubicBezTo>
                    <a:pt x="14813" y="16779"/>
                    <a:pt x="14892" y="16660"/>
                    <a:pt x="14864" y="16542"/>
                  </a:cubicBezTo>
                  <a:cubicBezTo>
                    <a:pt x="14808" y="16265"/>
                    <a:pt x="14808" y="15983"/>
                    <a:pt x="14875" y="15711"/>
                  </a:cubicBezTo>
                  <a:cubicBezTo>
                    <a:pt x="14808" y="15655"/>
                    <a:pt x="14746" y="15604"/>
                    <a:pt x="14683" y="15553"/>
                  </a:cubicBezTo>
                  <a:cubicBezTo>
                    <a:pt x="14729" y="15322"/>
                    <a:pt x="14774" y="15090"/>
                    <a:pt x="14825" y="14859"/>
                  </a:cubicBezTo>
                  <a:cubicBezTo>
                    <a:pt x="14672" y="14718"/>
                    <a:pt x="14514" y="14588"/>
                    <a:pt x="14345" y="14463"/>
                  </a:cubicBezTo>
                  <a:cubicBezTo>
                    <a:pt x="14057" y="14537"/>
                    <a:pt x="13763" y="14576"/>
                    <a:pt x="13464" y="14576"/>
                  </a:cubicBezTo>
                  <a:cubicBezTo>
                    <a:pt x="13057" y="14232"/>
                    <a:pt x="12859" y="13893"/>
                    <a:pt x="12645" y="13447"/>
                  </a:cubicBezTo>
                  <a:cubicBezTo>
                    <a:pt x="12509" y="13136"/>
                    <a:pt x="12215" y="12922"/>
                    <a:pt x="11877" y="12882"/>
                  </a:cubicBezTo>
                  <a:cubicBezTo>
                    <a:pt x="11853" y="12878"/>
                    <a:pt x="11829" y="12876"/>
                    <a:pt x="11807" y="12876"/>
                  </a:cubicBezTo>
                  <a:cubicBezTo>
                    <a:pt x="11765" y="12876"/>
                    <a:pt x="11725" y="12883"/>
                    <a:pt x="11685" y="12893"/>
                  </a:cubicBezTo>
                  <a:cubicBezTo>
                    <a:pt x="11481" y="12967"/>
                    <a:pt x="11312" y="13108"/>
                    <a:pt x="11193" y="13289"/>
                  </a:cubicBezTo>
                  <a:cubicBezTo>
                    <a:pt x="11143" y="13362"/>
                    <a:pt x="11103" y="13441"/>
                    <a:pt x="11069" y="13520"/>
                  </a:cubicBezTo>
                  <a:cubicBezTo>
                    <a:pt x="11069" y="13526"/>
                    <a:pt x="11063" y="13526"/>
                    <a:pt x="11063" y="13532"/>
                  </a:cubicBezTo>
                  <a:cubicBezTo>
                    <a:pt x="11052" y="13515"/>
                    <a:pt x="11041" y="13492"/>
                    <a:pt x="11030" y="13475"/>
                  </a:cubicBezTo>
                  <a:cubicBezTo>
                    <a:pt x="11024" y="13481"/>
                    <a:pt x="11013" y="13492"/>
                    <a:pt x="11007" y="13498"/>
                  </a:cubicBezTo>
                  <a:lnTo>
                    <a:pt x="11007" y="13486"/>
                  </a:lnTo>
                  <a:cubicBezTo>
                    <a:pt x="10982" y="13472"/>
                    <a:pt x="10954" y="13465"/>
                    <a:pt x="10927" y="13465"/>
                  </a:cubicBezTo>
                  <a:cubicBezTo>
                    <a:pt x="10881" y="13465"/>
                    <a:pt x="10836" y="13485"/>
                    <a:pt x="10804" y="13520"/>
                  </a:cubicBezTo>
                  <a:cubicBezTo>
                    <a:pt x="10809" y="13441"/>
                    <a:pt x="10821" y="13357"/>
                    <a:pt x="10832" y="13277"/>
                  </a:cubicBezTo>
                  <a:lnTo>
                    <a:pt x="10849" y="13261"/>
                  </a:lnTo>
                  <a:lnTo>
                    <a:pt x="10838" y="13261"/>
                  </a:lnTo>
                  <a:cubicBezTo>
                    <a:pt x="10725" y="13227"/>
                    <a:pt x="10617" y="13170"/>
                    <a:pt x="10527" y="13097"/>
                  </a:cubicBezTo>
                  <a:cubicBezTo>
                    <a:pt x="10544" y="13018"/>
                    <a:pt x="10555" y="12939"/>
                    <a:pt x="10566" y="12865"/>
                  </a:cubicBezTo>
                  <a:lnTo>
                    <a:pt x="10550" y="12865"/>
                  </a:lnTo>
                  <a:lnTo>
                    <a:pt x="10555" y="12860"/>
                  </a:lnTo>
                  <a:cubicBezTo>
                    <a:pt x="10510" y="12792"/>
                    <a:pt x="10504" y="12707"/>
                    <a:pt x="10533" y="12628"/>
                  </a:cubicBezTo>
                  <a:lnTo>
                    <a:pt x="10533" y="12628"/>
                  </a:lnTo>
                  <a:cubicBezTo>
                    <a:pt x="10499" y="12639"/>
                    <a:pt x="10463" y="12645"/>
                    <a:pt x="10427" y="12645"/>
                  </a:cubicBezTo>
                  <a:cubicBezTo>
                    <a:pt x="10391" y="12645"/>
                    <a:pt x="10355" y="12639"/>
                    <a:pt x="10318" y="12628"/>
                  </a:cubicBezTo>
                  <a:cubicBezTo>
                    <a:pt x="10341" y="12447"/>
                    <a:pt x="10363" y="12261"/>
                    <a:pt x="10386" y="12080"/>
                  </a:cubicBezTo>
                  <a:cubicBezTo>
                    <a:pt x="10403" y="12075"/>
                    <a:pt x="10414" y="12063"/>
                    <a:pt x="10425" y="12052"/>
                  </a:cubicBezTo>
                  <a:cubicBezTo>
                    <a:pt x="10470" y="11996"/>
                    <a:pt x="10499" y="11922"/>
                    <a:pt x="10504" y="11849"/>
                  </a:cubicBezTo>
                  <a:lnTo>
                    <a:pt x="10668" y="11832"/>
                  </a:lnTo>
                  <a:lnTo>
                    <a:pt x="10662" y="11820"/>
                  </a:lnTo>
                  <a:lnTo>
                    <a:pt x="10679" y="11685"/>
                  </a:lnTo>
                  <a:cubicBezTo>
                    <a:pt x="10713" y="11713"/>
                    <a:pt x="10753" y="11747"/>
                    <a:pt x="10787" y="11775"/>
                  </a:cubicBezTo>
                  <a:lnTo>
                    <a:pt x="10922" y="11482"/>
                  </a:lnTo>
                  <a:cubicBezTo>
                    <a:pt x="11013" y="11527"/>
                    <a:pt x="11097" y="11589"/>
                    <a:pt x="11171" y="11662"/>
                  </a:cubicBezTo>
                  <a:cubicBezTo>
                    <a:pt x="11210" y="11459"/>
                    <a:pt x="11244" y="11250"/>
                    <a:pt x="11272" y="11041"/>
                  </a:cubicBezTo>
                  <a:lnTo>
                    <a:pt x="11261" y="11030"/>
                  </a:lnTo>
                  <a:cubicBezTo>
                    <a:pt x="11109" y="10747"/>
                    <a:pt x="11018" y="10431"/>
                    <a:pt x="10996" y="10104"/>
                  </a:cubicBezTo>
                  <a:cubicBezTo>
                    <a:pt x="10363" y="9776"/>
                    <a:pt x="9770" y="9386"/>
                    <a:pt x="9222" y="8935"/>
                  </a:cubicBezTo>
                  <a:cubicBezTo>
                    <a:pt x="9273" y="8889"/>
                    <a:pt x="9324" y="8844"/>
                    <a:pt x="9375" y="8805"/>
                  </a:cubicBezTo>
                  <a:cubicBezTo>
                    <a:pt x="9660" y="8851"/>
                    <a:pt x="9949" y="8873"/>
                    <a:pt x="10238" y="8873"/>
                  </a:cubicBezTo>
                  <a:cubicBezTo>
                    <a:pt x="10271" y="8873"/>
                    <a:pt x="10303" y="8873"/>
                    <a:pt x="10335" y="8873"/>
                  </a:cubicBezTo>
                  <a:cubicBezTo>
                    <a:pt x="9849" y="8398"/>
                    <a:pt x="9268" y="8025"/>
                    <a:pt x="8635" y="7777"/>
                  </a:cubicBezTo>
                  <a:cubicBezTo>
                    <a:pt x="8511" y="7788"/>
                    <a:pt x="8364" y="7811"/>
                    <a:pt x="8251" y="7828"/>
                  </a:cubicBezTo>
                  <a:cubicBezTo>
                    <a:pt x="8262" y="7903"/>
                    <a:pt x="8273" y="7973"/>
                    <a:pt x="8283" y="8043"/>
                  </a:cubicBezTo>
                  <a:lnTo>
                    <a:pt x="8283" y="8043"/>
                  </a:lnTo>
                  <a:cubicBezTo>
                    <a:pt x="8282" y="8038"/>
                    <a:pt x="8279" y="8033"/>
                    <a:pt x="8279" y="8025"/>
                  </a:cubicBezTo>
                  <a:cubicBezTo>
                    <a:pt x="8195" y="7737"/>
                    <a:pt x="8127" y="7449"/>
                    <a:pt x="8082" y="7150"/>
                  </a:cubicBezTo>
                  <a:cubicBezTo>
                    <a:pt x="8533" y="7015"/>
                    <a:pt x="9132" y="6732"/>
                    <a:pt x="9200" y="6359"/>
                  </a:cubicBezTo>
                  <a:cubicBezTo>
                    <a:pt x="9268" y="5942"/>
                    <a:pt x="9268" y="5518"/>
                    <a:pt x="9200" y="5106"/>
                  </a:cubicBezTo>
                  <a:cubicBezTo>
                    <a:pt x="9527" y="4767"/>
                    <a:pt x="9725" y="4321"/>
                    <a:pt x="9753" y="3852"/>
                  </a:cubicBezTo>
                  <a:cubicBezTo>
                    <a:pt x="9770" y="3722"/>
                    <a:pt x="9753" y="3587"/>
                    <a:pt x="9708" y="3462"/>
                  </a:cubicBezTo>
                  <a:cubicBezTo>
                    <a:pt x="9657" y="3338"/>
                    <a:pt x="9561" y="3242"/>
                    <a:pt x="9437" y="3203"/>
                  </a:cubicBezTo>
                  <a:cubicBezTo>
                    <a:pt x="9460" y="2892"/>
                    <a:pt x="9403" y="2576"/>
                    <a:pt x="9256" y="2293"/>
                  </a:cubicBezTo>
                  <a:cubicBezTo>
                    <a:pt x="8963" y="1740"/>
                    <a:pt x="8392" y="1367"/>
                    <a:pt x="7777" y="1237"/>
                  </a:cubicBezTo>
                  <a:cubicBezTo>
                    <a:pt x="7596" y="1198"/>
                    <a:pt x="7410" y="1181"/>
                    <a:pt x="7223" y="1181"/>
                  </a:cubicBezTo>
                  <a:cubicBezTo>
                    <a:pt x="7393" y="865"/>
                    <a:pt x="7692" y="633"/>
                    <a:pt x="8036" y="543"/>
                  </a:cubicBezTo>
                  <a:lnTo>
                    <a:pt x="8036" y="543"/>
                  </a:lnTo>
                  <a:cubicBezTo>
                    <a:pt x="7619" y="571"/>
                    <a:pt x="7246" y="814"/>
                    <a:pt x="7048" y="1181"/>
                  </a:cubicBezTo>
                  <a:cubicBezTo>
                    <a:pt x="6743" y="1198"/>
                    <a:pt x="6433" y="1249"/>
                    <a:pt x="6139" y="1345"/>
                  </a:cubicBezTo>
                  <a:cubicBezTo>
                    <a:pt x="6133" y="876"/>
                    <a:pt x="6246" y="413"/>
                    <a:pt x="6461" y="1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12;p46">
              <a:extLst>
                <a:ext uri="{FF2B5EF4-FFF2-40B4-BE49-F238E27FC236}">
                  <a16:creationId xmlns:a16="http://schemas.microsoft.com/office/drawing/2014/main" id="{AC7D05B3-0ED6-417A-84F9-3CC8A00D21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5441188" y="1765000"/>
              <a:ext cx="1421526" cy="2829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0D3923-963E-3C73-BDAA-246846776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63" y="1557363"/>
            <a:ext cx="4057271" cy="2413570"/>
          </a:xfrm>
          <a:prstGeom prst="rect">
            <a:avLst/>
          </a:prstGeom>
        </p:spPr>
      </p:pic>
      <p:sp>
        <p:nvSpPr>
          <p:cNvPr id="48" name="Google Shape;1790;p36">
            <a:extLst>
              <a:ext uri="{FF2B5EF4-FFF2-40B4-BE49-F238E27FC236}">
                <a16:creationId xmlns:a16="http://schemas.microsoft.com/office/drawing/2014/main" id="{8A7B2843-EDBE-A609-D0E2-E47E027990F8}"/>
              </a:ext>
            </a:extLst>
          </p:cNvPr>
          <p:cNvSpPr txBox="1">
            <a:spLocks/>
          </p:cNvSpPr>
          <p:nvPr/>
        </p:nvSpPr>
        <p:spPr>
          <a:xfrm>
            <a:off x="5533775" y="3259384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/>
              <a:t>Shortcut keyboard</a:t>
            </a:r>
          </a:p>
        </p:txBody>
      </p:sp>
      <p:sp>
        <p:nvSpPr>
          <p:cNvPr id="49" name="Google Shape;1789;p36">
            <a:extLst>
              <a:ext uri="{FF2B5EF4-FFF2-40B4-BE49-F238E27FC236}">
                <a16:creationId xmlns:a16="http://schemas.microsoft.com/office/drawing/2014/main" id="{2BDFFA85-CC69-6F9C-623E-A1B02354C8BE}"/>
              </a:ext>
            </a:extLst>
          </p:cNvPr>
          <p:cNvSpPr txBox="1">
            <a:spLocks/>
          </p:cNvSpPr>
          <p:nvPr/>
        </p:nvSpPr>
        <p:spPr>
          <a:xfrm>
            <a:off x="5401902" y="3703765"/>
            <a:ext cx="302910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00B0F0"/>
                </a:solidFill>
              </a:rPr>
              <a:t>Panah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atas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bawah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bawah</a:t>
            </a:r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>
                <a:solidFill>
                  <a:srgbClr val="00B0F0"/>
                </a:solidFill>
              </a:rPr>
              <a:t>Enter</a:t>
            </a:r>
            <a:r>
              <a:rPr lang="en-US" dirty="0"/>
              <a:t>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pilihan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955916" y="526087"/>
            <a:ext cx="723216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mulai / cerita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8708445" y="3242332"/>
            <a:ext cx="705059" cy="291665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48226" y="-646043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A8D8EC0B-34F7-4C39-BA23-2C5A4DB8B127}"/>
              </a:ext>
            </a:extLst>
          </p:cNvPr>
          <p:cNvGrpSpPr/>
          <p:nvPr/>
        </p:nvGrpSpPr>
        <p:grpSpPr>
          <a:xfrm>
            <a:off x="322829" y="191204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791BCA4C-998C-4A45-92A3-4FF6C79CD0D8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40622B5C-3553-4624-92FC-8FB8F0284E21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C1DBA475-E4FE-4F58-8C00-8BB9D34868B4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2035;p44">
            <a:extLst>
              <a:ext uri="{FF2B5EF4-FFF2-40B4-BE49-F238E27FC236}">
                <a16:creationId xmlns:a16="http://schemas.microsoft.com/office/drawing/2014/main" id="{1D989641-46B0-4370-D2B3-F94528B53784}"/>
              </a:ext>
            </a:extLst>
          </p:cNvPr>
          <p:cNvGrpSpPr/>
          <p:nvPr/>
        </p:nvGrpSpPr>
        <p:grpSpPr>
          <a:xfrm>
            <a:off x="543801" y="2538805"/>
            <a:ext cx="2443015" cy="4743491"/>
            <a:chOff x="4711850" y="1454952"/>
            <a:chExt cx="3461362" cy="6244605"/>
          </a:xfrm>
        </p:grpSpPr>
        <p:grpSp>
          <p:nvGrpSpPr>
            <p:cNvPr id="35" name="Google Shape;2036;p44">
              <a:extLst>
                <a:ext uri="{FF2B5EF4-FFF2-40B4-BE49-F238E27FC236}">
                  <a16:creationId xmlns:a16="http://schemas.microsoft.com/office/drawing/2014/main" id="{B33EE5F7-409C-5FC7-AAC7-F024350596C4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3" name="Google Shape;2037;p44">
                <a:extLst>
                  <a:ext uri="{FF2B5EF4-FFF2-40B4-BE49-F238E27FC236}">
                    <a16:creationId xmlns:a16="http://schemas.microsoft.com/office/drawing/2014/main" id="{817203DF-330A-7534-D42F-77D5893003A2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5" name="Google Shape;2038;p44">
                  <a:extLst>
                    <a:ext uri="{FF2B5EF4-FFF2-40B4-BE49-F238E27FC236}">
                      <a16:creationId xmlns:a16="http://schemas.microsoft.com/office/drawing/2014/main" id="{4DDB5C77-37FD-0B30-92F6-0EEEDAB4E18F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39;p44">
                  <a:extLst>
                    <a:ext uri="{FF2B5EF4-FFF2-40B4-BE49-F238E27FC236}">
                      <a16:creationId xmlns:a16="http://schemas.microsoft.com/office/drawing/2014/main" id="{13C3CACB-2F70-A911-F2CA-823B4CE84144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2040;p44">
                <a:extLst>
                  <a:ext uri="{FF2B5EF4-FFF2-40B4-BE49-F238E27FC236}">
                    <a16:creationId xmlns:a16="http://schemas.microsoft.com/office/drawing/2014/main" id="{4CF5FD4E-BA40-CDA1-7408-144AB6CD1B46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041;p44">
              <a:extLst>
                <a:ext uri="{FF2B5EF4-FFF2-40B4-BE49-F238E27FC236}">
                  <a16:creationId xmlns:a16="http://schemas.microsoft.com/office/drawing/2014/main" id="{FB4F2049-0312-5878-9085-E139D6DA76E5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7" name="Google Shape;2042;p44">
                <a:extLst>
                  <a:ext uri="{FF2B5EF4-FFF2-40B4-BE49-F238E27FC236}">
                    <a16:creationId xmlns:a16="http://schemas.microsoft.com/office/drawing/2014/main" id="{005AE332-A2C1-965E-0073-99ABAEEF7B4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9" name="Google Shape;2043;p44">
                  <a:extLst>
                    <a:ext uri="{FF2B5EF4-FFF2-40B4-BE49-F238E27FC236}">
                      <a16:creationId xmlns:a16="http://schemas.microsoft.com/office/drawing/2014/main" id="{AA097903-3C9D-6D49-821C-791E9D97DEE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1" name="Google Shape;2044;p44">
                    <a:extLst>
                      <a:ext uri="{FF2B5EF4-FFF2-40B4-BE49-F238E27FC236}">
                        <a16:creationId xmlns:a16="http://schemas.microsoft.com/office/drawing/2014/main" id="{234843C0-C36F-D766-DCFF-7FF7A50A40A6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2" name="Google Shape;2045;p44">
                    <a:extLst>
                      <a:ext uri="{FF2B5EF4-FFF2-40B4-BE49-F238E27FC236}">
                        <a16:creationId xmlns:a16="http://schemas.microsoft.com/office/drawing/2014/main" id="{605988F2-48A8-C3AD-C1EF-4C6C4F6D8500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" name="Google Shape;2046;p44">
                  <a:extLst>
                    <a:ext uri="{FF2B5EF4-FFF2-40B4-BE49-F238E27FC236}">
                      <a16:creationId xmlns:a16="http://schemas.microsoft.com/office/drawing/2014/main" id="{4A270604-552D-2A41-2B79-58B444C8466C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2047;p44">
                <a:extLst>
                  <a:ext uri="{FF2B5EF4-FFF2-40B4-BE49-F238E27FC236}">
                    <a16:creationId xmlns:a16="http://schemas.microsoft.com/office/drawing/2014/main" id="{5A3F9F90-E704-0736-8DFB-48B580353599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2035;p44">
            <a:extLst>
              <a:ext uri="{FF2B5EF4-FFF2-40B4-BE49-F238E27FC236}">
                <a16:creationId xmlns:a16="http://schemas.microsoft.com/office/drawing/2014/main" id="{0C1F202F-3B0A-1424-C8E2-2A9DC70396ED}"/>
              </a:ext>
            </a:extLst>
          </p:cNvPr>
          <p:cNvGrpSpPr/>
          <p:nvPr/>
        </p:nvGrpSpPr>
        <p:grpSpPr>
          <a:xfrm>
            <a:off x="3330529" y="2276202"/>
            <a:ext cx="2443015" cy="4743491"/>
            <a:chOff x="4711850" y="1454952"/>
            <a:chExt cx="3461362" cy="6244605"/>
          </a:xfrm>
        </p:grpSpPr>
        <p:grpSp>
          <p:nvGrpSpPr>
            <p:cNvPr id="49" name="Google Shape;2036;p44">
              <a:extLst>
                <a:ext uri="{FF2B5EF4-FFF2-40B4-BE49-F238E27FC236}">
                  <a16:creationId xmlns:a16="http://schemas.microsoft.com/office/drawing/2014/main" id="{462E9B99-6E48-856A-4621-984B444398C3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57" name="Google Shape;2037;p44">
                <a:extLst>
                  <a:ext uri="{FF2B5EF4-FFF2-40B4-BE49-F238E27FC236}">
                    <a16:creationId xmlns:a16="http://schemas.microsoft.com/office/drawing/2014/main" id="{C114CE31-0178-FAD6-32F3-68F37170B838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59" name="Google Shape;2038;p44">
                  <a:extLst>
                    <a:ext uri="{FF2B5EF4-FFF2-40B4-BE49-F238E27FC236}">
                      <a16:creationId xmlns:a16="http://schemas.microsoft.com/office/drawing/2014/main" id="{48B50731-80C2-4056-9D33-9B22971260E1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039;p44">
                  <a:extLst>
                    <a:ext uri="{FF2B5EF4-FFF2-40B4-BE49-F238E27FC236}">
                      <a16:creationId xmlns:a16="http://schemas.microsoft.com/office/drawing/2014/main" id="{307D5192-284E-7BF6-3829-2CB5C7BF55B3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" name="Google Shape;2040;p44">
                <a:extLst>
                  <a:ext uri="{FF2B5EF4-FFF2-40B4-BE49-F238E27FC236}">
                    <a16:creationId xmlns:a16="http://schemas.microsoft.com/office/drawing/2014/main" id="{F1C54A8A-6963-5EA3-2B4A-062B238DC905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2041;p44">
              <a:extLst>
                <a:ext uri="{FF2B5EF4-FFF2-40B4-BE49-F238E27FC236}">
                  <a16:creationId xmlns:a16="http://schemas.microsoft.com/office/drawing/2014/main" id="{8471A433-9D6A-F3CA-6807-22B862C2C762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51" name="Google Shape;2042;p44">
                <a:extLst>
                  <a:ext uri="{FF2B5EF4-FFF2-40B4-BE49-F238E27FC236}">
                    <a16:creationId xmlns:a16="http://schemas.microsoft.com/office/drawing/2014/main" id="{7FA9676C-166B-0E8C-8F83-7BA1D1997EAB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53" name="Google Shape;2043;p44">
                  <a:extLst>
                    <a:ext uri="{FF2B5EF4-FFF2-40B4-BE49-F238E27FC236}">
                      <a16:creationId xmlns:a16="http://schemas.microsoft.com/office/drawing/2014/main" id="{33EDD8CE-E712-B061-0AB0-0FB190EF4478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55" name="Google Shape;2044;p44">
                    <a:extLst>
                      <a:ext uri="{FF2B5EF4-FFF2-40B4-BE49-F238E27FC236}">
                        <a16:creationId xmlns:a16="http://schemas.microsoft.com/office/drawing/2014/main" id="{C824E4DD-2225-4AB1-D2F1-E8F9AA9144BF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" name="Google Shape;2045;p44">
                    <a:extLst>
                      <a:ext uri="{FF2B5EF4-FFF2-40B4-BE49-F238E27FC236}">
                        <a16:creationId xmlns:a16="http://schemas.microsoft.com/office/drawing/2014/main" id="{71D7DD3A-936C-C046-22C7-CB6F3A37183E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" name="Google Shape;2046;p44">
                  <a:extLst>
                    <a:ext uri="{FF2B5EF4-FFF2-40B4-BE49-F238E27FC236}">
                      <a16:creationId xmlns:a16="http://schemas.microsoft.com/office/drawing/2014/main" id="{EDAD6DC3-5C38-35B8-1E2E-3219DBF39B6A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Google Shape;2047;p44">
                <a:extLst>
                  <a:ext uri="{FF2B5EF4-FFF2-40B4-BE49-F238E27FC236}">
                    <a16:creationId xmlns:a16="http://schemas.microsoft.com/office/drawing/2014/main" id="{152F6E14-5E4B-508A-D94D-71F080927893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2035;p44">
            <a:extLst>
              <a:ext uri="{FF2B5EF4-FFF2-40B4-BE49-F238E27FC236}">
                <a16:creationId xmlns:a16="http://schemas.microsoft.com/office/drawing/2014/main" id="{F6E4186D-C44E-2D9B-2563-EAD6C6642008}"/>
              </a:ext>
            </a:extLst>
          </p:cNvPr>
          <p:cNvGrpSpPr/>
          <p:nvPr/>
        </p:nvGrpSpPr>
        <p:grpSpPr>
          <a:xfrm>
            <a:off x="6084868" y="2446022"/>
            <a:ext cx="2443015" cy="4743491"/>
            <a:chOff x="4711850" y="1454952"/>
            <a:chExt cx="3461362" cy="6244605"/>
          </a:xfrm>
        </p:grpSpPr>
        <p:grpSp>
          <p:nvGrpSpPr>
            <p:cNvPr id="63" name="Google Shape;2036;p44">
              <a:extLst>
                <a:ext uri="{FF2B5EF4-FFF2-40B4-BE49-F238E27FC236}">
                  <a16:creationId xmlns:a16="http://schemas.microsoft.com/office/drawing/2014/main" id="{895E1F14-40D2-AD15-EBCC-E3E75619F6BA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71" name="Google Shape;2037;p44">
                <a:extLst>
                  <a:ext uri="{FF2B5EF4-FFF2-40B4-BE49-F238E27FC236}">
                    <a16:creationId xmlns:a16="http://schemas.microsoft.com/office/drawing/2014/main" id="{53898565-A83C-3185-77E1-2F81229633F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73" name="Google Shape;2038;p44">
                  <a:extLst>
                    <a:ext uri="{FF2B5EF4-FFF2-40B4-BE49-F238E27FC236}">
                      <a16:creationId xmlns:a16="http://schemas.microsoft.com/office/drawing/2014/main" id="{840BF780-4CC4-EDBD-1466-8F920A23ABD3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039;p44">
                  <a:extLst>
                    <a:ext uri="{FF2B5EF4-FFF2-40B4-BE49-F238E27FC236}">
                      <a16:creationId xmlns:a16="http://schemas.microsoft.com/office/drawing/2014/main" id="{C37E1BF7-D618-0288-2B49-77FB9C1007E2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" name="Google Shape;2040;p44">
                <a:extLst>
                  <a:ext uri="{FF2B5EF4-FFF2-40B4-BE49-F238E27FC236}">
                    <a16:creationId xmlns:a16="http://schemas.microsoft.com/office/drawing/2014/main" id="{1858D235-3EA3-2962-E6A1-00C83C194C11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2041;p44">
              <a:extLst>
                <a:ext uri="{FF2B5EF4-FFF2-40B4-BE49-F238E27FC236}">
                  <a16:creationId xmlns:a16="http://schemas.microsoft.com/office/drawing/2014/main" id="{F9851D3F-F9A9-E83D-C87D-3840F2E772E7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65" name="Google Shape;2042;p44">
                <a:extLst>
                  <a:ext uri="{FF2B5EF4-FFF2-40B4-BE49-F238E27FC236}">
                    <a16:creationId xmlns:a16="http://schemas.microsoft.com/office/drawing/2014/main" id="{55F2ABE8-26AF-5A74-EA0B-239C7A1F842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67" name="Google Shape;2043;p44">
                  <a:extLst>
                    <a:ext uri="{FF2B5EF4-FFF2-40B4-BE49-F238E27FC236}">
                      <a16:creationId xmlns:a16="http://schemas.microsoft.com/office/drawing/2014/main" id="{FFEF09D3-B3FA-9E20-22F2-0EAF415275C7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69" name="Google Shape;2044;p44">
                    <a:extLst>
                      <a:ext uri="{FF2B5EF4-FFF2-40B4-BE49-F238E27FC236}">
                        <a16:creationId xmlns:a16="http://schemas.microsoft.com/office/drawing/2014/main" id="{7AD370CC-385D-D5B1-3F31-3270C623CAF6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0" name="Google Shape;2045;p44">
                    <a:extLst>
                      <a:ext uri="{FF2B5EF4-FFF2-40B4-BE49-F238E27FC236}">
                        <a16:creationId xmlns:a16="http://schemas.microsoft.com/office/drawing/2014/main" id="{38F7A234-4070-3915-5C08-CFB2C029DDBB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" name="Google Shape;2046;p44">
                  <a:extLst>
                    <a:ext uri="{FF2B5EF4-FFF2-40B4-BE49-F238E27FC236}">
                      <a16:creationId xmlns:a16="http://schemas.microsoft.com/office/drawing/2014/main" id="{6146E545-4645-6F9C-5B38-34F91242E395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" name="Google Shape;2047;p44">
                <a:extLst>
                  <a:ext uri="{FF2B5EF4-FFF2-40B4-BE49-F238E27FC236}">
                    <a16:creationId xmlns:a16="http://schemas.microsoft.com/office/drawing/2014/main" id="{5BBBD877-1FD9-4E69-43C7-ABDC9F3FD23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TextBox 65">
            <a:extLst>
              <a:ext uri="{FF2B5EF4-FFF2-40B4-BE49-F238E27FC236}">
                <a16:creationId xmlns:a16="http://schemas.microsoft.com/office/drawing/2014/main" id="{A8B85723-475A-9DBE-C687-98DCF865C817}"/>
              </a:ext>
            </a:extLst>
          </p:cNvPr>
          <p:cNvSpPr txBox="1"/>
          <p:nvPr/>
        </p:nvSpPr>
        <p:spPr>
          <a:xfrm>
            <a:off x="3052886" y="1572188"/>
            <a:ext cx="3081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Alur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cerita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di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awal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endParaRPr lang="en-ID" sz="20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8FE49-134E-8B40-9CF6-441F63642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39" y="2591173"/>
            <a:ext cx="2436932" cy="144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92360-09C5-2AE6-6A38-5C9E07DEB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712" y="2337911"/>
            <a:ext cx="2320997" cy="1524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BEB07-EECD-8604-5B33-C4BEA7F74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255" y="2513861"/>
            <a:ext cx="2370963" cy="1459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955916" y="802981"/>
            <a:ext cx="723216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mulai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8827017" y="3366695"/>
            <a:ext cx="705059" cy="291665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509748" y="1956178"/>
            <a:ext cx="2938721" cy="5611267"/>
            <a:chOff x="4711850" y="1454952"/>
            <a:chExt cx="3461362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A8D8EC0B-34F7-4C39-BA23-2C5A4DB8B127}"/>
              </a:ext>
            </a:extLst>
          </p:cNvPr>
          <p:cNvGrpSpPr/>
          <p:nvPr/>
        </p:nvGrpSpPr>
        <p:grpSpPr>
          <a:xfrm>
            <a:off x="322829" y="191204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791BCA4C-998C-4A45-92A3-4FF6C79CD0D8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40622B5C-3553-4624-92FC-8FB8F0284E21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C1DBA475-E4FE-4F58-8C00-8BB9D34868B4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625FDC-5BB7-B0A1-5152-D08B9293F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14" y="2039004"/>
            <a:ext cx="2861085" cy="1657900"/>
          </a:xfrm>
          <a:prstGeom prst="rect">
            <a:avLst/>
          </a:prstGeom>
        </p:spPr>
      </p:pic>
      <p:grpSp>
        <p:nvGrpSpPr>
          <p:cNvPr id="36" name="Google Shape;2035;p44">
            <a:extLst>
              <a:ext uri="{FF2B5EF4-FFF2-40B4-BE49-F238E27FC236}">
                <a16:creationId xmlns:a16="http://schemas.microsoft.com/office/drawing/2014/main" id="{1CE34744-34D1-14F8-C214-E1414D0DDD61}"/>
              </a:ext>
            </a:extLst>
          </p:cNvPr>
          <p:cNvGrpSpPr/>
          <p:nvPr/>
        </p:nvGrpSpPr>
        <p:grpSpPr>
          <a:xfrm>
            <a:off x="5730195" y="1956178"/>
            <a:ext cx="2938721" cy="5611267"/>
            <a:chOff x="4711850" y="1454952"/>
            <a:chExt cx="3461362" cy="6244605"/>
          </a:xfrm>
        </p:grpSpPr>
        <p:grpSp>
          <p:nvGrpSpPr>
            <p:cNvPr id="37" name="Google Shape;2036;p44">
              <a:extLst>
                <a:ext uri="{FF2B5EF4-FFF2-40B4-BE49-F238E27FC236}">
                  <a16:creationId xmlns:a16="http://schemas.microsoft.com/office/drawing/2014/main" id="{5CEAA07E-D20B-1BF5-BC2C-D806697E858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5" name="Google Shape;2037;p44">
                <a:extLst>
                  <a:ext uri="{FF2B5EF4-FFF2-40B4-BE49-F238E27FC236}">
                    <a16:creationId xmlns:a16="http://schemas.microsoft.com/office/drawing/2014/main" id="{621D5CA8-7665-230F-2745-AEDF7EC67067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7" name="Google Shape;2038;p44">
                  <a:extLst>
                    <a:ext uri="{FF2B5EF4-FFF2-40B4-BE49-F238E27FC236}">
                      <a16:creationId xmlns:a16="http://schemas.microsoft.com/office/drawing/2014/main" id="{D57822AC-032E-0378-C681-C5B32B766CF1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39;p44">
                  <a:extLst>
                    <a:ext uri="{FF2B5EF4-FFF2-40B4-BE49-F238E27FC236}">
                      <a16:creationId xmlns:a16="http://schemas.microsoft.com/office/drawing/2014/main" id="{CDDB34FA-4462-C1F1-4399-294092246194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2040;p44">
                <a:extLst>
                  <a:ext uri="{FF2B5EF4-FFF2-40B4-BE49-F238E27FC236}">
                    <a16:creationId xmlns:a16="http://schemas.microsoft.com/office/drawing/2014/main" id="{92CC9771-BE4F-26BA-ED0E-1D56A5068B7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041;p44">
              <a:extLst>
                <a:ext uri="{FF2B5EF4-FFF2-40B4-BE49-F238E27FC236}">
                  <a16:creationId xmlns:a16="http://schemas.microsoft.com/office/drawing/2014/main" id="{42F36A53-46C6-1B0B-C8A1-4FD8A8F56CAF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9" name="Google Shape;2042;p44">
                <a:extLst>
                  <a:ext uri="{FF2B5EF4-FFF2-40B4-BE49-F238E27FC236}">
                    <a16:creationId xmlns:a16="http://schemas.microsoft.com/office/drawing/2014/main" id="{5C2C65DC-CD6F-2F65-A691-C93C9C12FAFC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41" name="Google Shape;2043;p44">
                  <a:extLst>
                    <a:ext uri="{FF2B5EF4-FFF2-40B4-BE49-F238E27FC236}">
                      <a16:creationId xmlns:a16="http://schemas.microsoft.com/office/drawing/2014/main" id="{985B6214-87A9-F32B-CCB4-C2A313FF408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3" name="Google Shape;2044;p44">
                    <a:extLst>
                      <a:ext uri="{FF2B5EF4-FFF2-40B4-BE49-F238E27FC236}">
                        <a16:creationId xmlns:a16="http://schemas.microsoft.com/office/drawing/2014/main" id="{D540AE00-7163-CE50-B5BF-C68870D89E0A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045;p44">
                    <a:extLst>
                      <a:ext uri="{FF2B5EF4-FFF2-40B4-BE49-F238E27FC236}">
                        <a16:creationId xmlns:a16="http://schemas.microsoft.com/office/drawing/2014/main" id="{79AD4BD1-CF74-F380-C18C-088C18603131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2" name="Google Shape;2046;p44">
                  <a:extLst>
                    <a:ext uri="{FF2B5EF4-FFF2-40B4-BE49-F238E27FC236}">
                      <a16:creationId xmlns:a16="http://schemas.microsoft.com/office/drawing/2014/main" id="{C4EA82AA-7C44-0186-DB7D-073035E9FDA5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" name="Google Shape;2047;p44">
                <a:extLst>
                  <a:ext uri="{FF2B5EF4-FFF2-40B4-BE49-F238E27FC236}">
                    <a16:creationId xmlns:a16="http://schemas.microsoft.com/office/drawing/2014/main" id="{6C5D54C7-6D8A-E9F9-BBBD-EEE561316AFD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8B85723-475A-9DBE-C687-98DCF865C817}"/>
              </a:ext>
            </a:extLst>
          </p:cNvPr>
          <p:cNvSpPr txBox="1"/>
          <p:nvPr/>
        </p:nvSpPr>
        <p:spPr>
          <a:xfrm>
            <a:off x="3629936" y="2270865"/>
            <a:ext cx="188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Shortcut keyboard</a:t>
            </a:r>
          </a:p>
          <a:p>
            <a:pPr algn="ctr">
              <a:buNone/>
            </a:pP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memainkan</a:t>
            </a:r>
            <a:endParaRPr lang="en-US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  <a:p>
            <a:pPr algn="ctr">
              <a:buNone/>
            </a:pP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Pada level 1 - 3</a:t>
            </a:r>
            <a:endParaRPr lang="en-ID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FEE5B-941A-9B54-E8E4-18BF8591D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011" y="2046908"/>
            <a:ext cx="2872262" cy="17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8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955916" y="526087"/>
            <a:ext cx="723216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mulai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8708445" y="3242332"/>
            <a:ext cx="705059" cy="291665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55224" y="-646044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A8D8EC0B-34F7-4C39-BA23-2C5A4DB8B127}"/>
              </a:ext>
            </a:extLst>
          </p:cNvPr>
          <p:cNvGrpSpPr/>
          <p:nvPr/>
        </p:nvGrpSpPr>
        <p:grpSpPr>
          <a:xfrm>
            <a:off x="322829" y="191204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791BCA4C-998C-4A45-92A3-4FF6C79CD0D8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40622B5C-3553-4624-92FC-8FB8F0284E21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C1DBA475-E4FE-4F58-8C00-8BB9D34868B4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2035;p44">
            <a:extLst>
              <a:ext uri="{FF2B5EF4-FFF2-40B4-BE49-F238E27FC236}">
                <a16:creationId xmlns:a16="http://schemas.microsoft.com/office/drawing/2014/main" id="{1D989641-46B0-4370-D2B3-F94528B53784}"/>
              </a:ext>
            </a:extLst>
          </p:cNvPr>
          <p:cNvGrpSpPr/>
          <p:nvPr/>
        </p:nvGrpSpPr>
        <p:grpSpPr>
          <a:xfrm>
            <a:off x="586508" y="2612792"/>
            <a:ext cx="2443015" cy="4743491"/>
            <a:chOff x="4711850" y="1454952"/>
            <a:chExt cx="3461362" cy="6244605"/>
          </a:xfrm>
        </p:grpSpPr>
        <p:grpSp>
          <p:nvGrpSpPr>
            <p:cNvPr id="35" name="Google Shape;2036;p44">
              <a:extLst>
                <a:ext uri="{FF2B5EF4-FFF2-40B4-BE49-F238E27FC236}">
                  <a16:creationId xmlns:a16="http://schemas.microsoft.com/office/drawing/2014/main" id="{B33EE5F7-409C-5FC7-AAC7-F024350596C4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3" name="Google Shape;2037;p44">
                <a:extLst>
                  <a:ext uri="{FF2B5EF4-FFF2-40B4-BE49-F238E27FC236}">
                    <a16:creationId xmlns:a16="http://schemas.microsoft.com/office/drawing/2014/main" id="{817203DF-330A-7534-D42F-77D5893003A2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5" name="Google Shape;2038;p44">
                  <a:extLst>
                    <a:ext uri="{FF2B5EF4-FFF2-40B4-BE49-F238E27FC236}">
                      <a16:creationId xmlns:a16="http://schemas.microsoft.com/office/drawing/2014/main" id="{4DDB5C77-37FD-0B30-92F6-0EEEDAB4E18F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39;p44">
                  <a:extLst>
                    <a:ext uri="{FF2B5EF4-FFF2-40B4-BE49-F238E27FC236}">
                      <a16:creationId xmlns:a16="http://schemas.microsoft.com/office/drawing/2014/main" id="{13C3CACB-2F70-A911-F2CA-823B4CE84144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2040;p44">
                <a:extLst>
                  <a:ext uri="{FF2B5EF4-FFF2-40B4-BE49-F238E27FC236}">
                    <a16:creationId xmlns:a16="http://schemas.microsoft.com/office/drawing/2014/main" id="{4CF5FD4E-BA40-CDA1-7408-144AB6CD1B46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041;p44">
              <a:extLst>
                <a:ext uri="{FF2B5EF4-FFF2-40B4-BE49-F238E27FC236}">
                  <a16:creationId xmlns:a16="http://schemas.microsoft.com/office/drawing/2014/main" id="{FB4F2049-0312-5878-9085-E139D6DA76E5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7" name="Google Shape;2042;p44">
                <a:extLst>
                  <a:ext uri="{FF2B5EF4-FFF2-40B4-BE49-F238E27FC236}">
                    <a16:creationId xmlns:a16="http://schemas.microsoft.com/office/drawing/2014/main" id="{005AE332-A2C1-965E-0073-99ABAEEF7B4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9" name="Google Shape;2043;p44">
                  <a:extLst>
                    <a:ext uri="{FF2B5EF4-FFF2-40B4-BE49-F238E27FC236}">
                      <a16:creationId xmlns:a16="http://schemas.microsoft.com/office/drawing/2014/main" id="{AA097903-3C9D-6D49-821C-791E9D97DEE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1" name="Google Shape;2044;p44">
                    <a:extLst>
                      <a:ext uri="{FF2B5EF4-FFF2-40B4-BE49-F238E27FC236}">
                        <a16:creationId xmlns:a16="http://schemas.microsoft.com/office/drawing/2014/main" id="{234843C0-C36F-D766-DCFF-7FF7A50A40A6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2" name="Google Shape;2045;p44">
                    <a:extLst>
                      <a:ext uri="{FF2B5EF4-FFF2-40B4-BE49-F238E27FC236}">
                        <a16:creationId xmlns:a16="http://schemas.microsoft.com/office/drawing/2014/main" id="{605988F2-48A8-C3AD-C1EF-4C6C4F6D8500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" name="Google Shape;2046;p44">
                  <a:extLst>
                    <a:ext uri="{FF2B5EF4-FFF2-40B4-BE49-F238E27FC236}">
                      <a16:creationId xmlns:a16="http://schemas.microsoft.com/office/drawing/2014/main" id="{4A270604-552D-2A41-2B79-58B444C8466C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2047;p44">
                <a:extLst>
                  <a:ext uri="{FF2B5EF4-FFF2-40B4-BE49-F238E27FC236}">
                    <a16:creationId xmlns:a16="http://schemas.microsoft.com/office/drawing/2014/main" id="{5A3F9F90-E704-0736-8DFB-48B580353599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2035;p44">
            <a:extLst>
              <a:ext uri="{FF2B5EF4-FFF2-40B4-BE49-F238E27FC236}">
                <a16:creationId xmlns:a16="http://schemas.microsoft.com/office/drawing/2014/main" id="{0C1F202F-3B0A-1424-C8E2-2A9DC70396ED}"/>
              </a:ext>
            </a:extLst>
          </p:cNvPr>
          <p:cNvGrpSpPr/>
          <p:nvPr/>
        </p:nvGrpSpPr>
        <p:grpSpPr>
          <a:xfrm>
            <a:off x="3348789" y="2443169"/>
            <a:ext cx="2443015" cy="4743491"/>
            <a:chOff x="4711850" y="1454952"/>
            <a:chExt cx="3461362" cy="6244605"/>
          </a:xfrm>
        </p:grpSpPr>
        <p:grpSp>
          <p:nvGrpSpPr>
            <p:cNvPr id="49" name="Google Shape;2036;p44">
              <a:extLst>
                <a:ext uri="{FF2B5EF4-FFF2-40B4-BE49-F238E27FC236}">
                  <a16:creationId xmlns:a16="http://schemas.microsoft.com/office/drawing/2014/main" id="{462E9B99-6E48-856A-4621-984B444398C3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57" name="Google Shape;2037;p44">
                <a:extLst>
                  <a:ext uri="{FF2B5EF4-FFF2-40B4-BE49-F238E27FC236}">
                    <a16:creationId xmlns:a16="http://schemas.microsoft.com/office/drawing/2014/main" id="{C114CE31-0178-FAD6-32F3-68F37170B838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59" name="Google Shape;2038;p44">
                  <a:extLst>
                    <a:ext uri="{FF2B5EF4-FFF2-40B4-BE49-F238E27FC236}">
                      <a16:creationId xmlns:a16="http://schemas.microsoft.com/office/drawing/2014/main" id="{48B50731-80C2-4056-9D33-9B22971260E1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039;p44">
                  <a:extLst>
                    <a:ext uri="{FF2B5EF4-FFF2-40B4-BE49-F238E27FC236}">
                      <a16:creationId xmlns:a16="http://schemas.microsoft.com/office/drawing/2014/main" id="{307D5192-284E-7BF6-3829-2CB5C7BF55B3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" name="Google Shape;2040;p44">
                <a:extLst>
                  <a:ext uri="{FF2B5EF4-FFF2-40B4-BE49-F238E27FC236}">
                    <a16:creationId xmlns:a16="http://schemas.microsoft.com/office/drawing/2014/main" id="{F1C54A8A-6963-5EA3-2B4A-062B238DC905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2041;p44">
              <a:extLst>
                <a:ext uri="{FF2B5EF4-FFF2-40B4-BE49-F238E27FC236}">
                  <a16:creationId xmlns:a16="http://schemas.microsoft.com/office/drawing/2014/main" id="{8471A433-9D6A-F3CA-6807-22B862C2C762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51" name="Google Shape;2042;p44">
                <a:extLst>
                  <a:ext uri="{FF2B5EF4-FFF2-40B4-BE49-F238E27FC236}">
                    <a16:creationId xmlns:a16="http://schemas.microsoft.com/office/drawing/2014/main" id="{7FA9676C-166B-0E8C-8F83-7BA1D1997EAB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53" name="Google Shape;2043;p44">
                  <a:extLst>
                    <a:ext uri="{FF2B5EF4-FFF2-40B4-BE49-F238E27FC236}">
                      <a16:creationId xmlns:a16="http://schemas.microsoft.com/office/drawing/2014/main" id="{33EDD8CE-E712-B061-0AB0-0FB190EF4478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55" name="Google Shape;2044;p44">
                    <a:extLst>
                      <a:ext uri="{FF2B5EF4-FFF2-40B4-BE49-F238E27FC236}">
                        <a16:creationId xmlns:a16="http://schemas.microsoft.com/office/drawing/2014/main" id="{C824E4DD-2225-4AB1-D2F1-E8F9AA9144BF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" name="Google Shape;2045;p44">
                    <a:extLst>
                      <a:ext uri="{FF2B5EF4-FFF2-40B4-BE49-F238E27FC236}">
                        <a16:creationId xmlns:a16="http://schemas.microsoft.com/office/drawing/2014/main" id="{71D7DD3A-936C-C046-22C7-CB6F3A37183E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" name="Google Shape;2046;p44">
                  <a:extLst>
                    <a:ext uri="{FF2B5EF4-FFF2-40B4-BE49-F238E27FC236}">
                      <a16:creationId xmlns:a16="http://schemas.microsoft.com/office/drawing/2014/main" id="{EDAD6DC3-5C38-35B8-1E2E-3219DBF39B6A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Google Shape;2047;p44">
                <a:extLst>
                  <a:ext uri="{FF2B5EF4-FFF2-40B4-BE49-F238E27FC236}">
                    <a16:creationId xmlns:a16="http://schemas.microsoft.com/office/drawing/2014/main" id="{152F6E14-5E4B-508A-D94D-71F080927893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2035;p44">
            <a:extLst>
              <a:ext uri="{FF2B5EF4-FFF2-40B4-BE49-F238E27FC236}">
                <a16:creationId xmlns:a16="http://schemas.microsoft.com/office/drawing/2014/main" id="{F6E4186D-C44E-2D9B-2563-EAD6C6642008}"/>
              </a:ext>
            </a:extLst>
          </p:cNvPr>
          <p:cNvGrpSpPr/>
          <p:nvPr/>
        </p:nvGrpSpPr>
        <p:grpSpPr>
          <a:xfrm>
            <a:off x="6150792" y="2612240"/>
            <a:ext cx="2443015" cy="4743491"/>
            <a:chOff x="4711850" y="1454952"/>
            <a:chExt cx="3461362" cy="6244605"/>
          </a:xfrm>
        </p:grpSpPr>
        <p:grpSp>
          <p:nvGrpSpPr>
            <p:cNvPr id="63" name="Google Shape;2036;p44">
              <a:extLst>
                <a:ext uri="{FF2B5EF4-FFF2-40B4-BE49-F238E27FC236}">
                  <a16:creationId xmlns:a16="http://schemas.microsoft.com/office/drawing/2014/main" id="{895E1F14-40D2-AD15-EBCC-E3E75619F6BA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71" name="Google Shape;2037;p44">
                <a:extLst>
                  <a:ext uri="{FF2B5EF4-FFF2-40B4-BE49-F238E27FC236}">
                    <a16:creationId xmlns:a16="http://schemas.microsoft.com/office/drawing/2014/main" id="{53898565-A83C-3185-77E1-2F81229633F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73" name="Google Shape;2038;p44">
                  <a:extLst>
                    <a:ext uri="{FF2B5EF4-FFF2-40B4-BE49-F238E27FC236}">
                      <a16:creationId xmlns:a16="http://schemas.microsoft.com/office/drawing/2014/main" id="{840BF780-4CC4-EDBD-1466-8F920A23ABD3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039;p44">
                  <a:extLst>
                    <a:ext uri="{FF2B5EF4-FFF2-40B4-BE49-F238E27FC236}">
                      <a16:creationId xmlns:a16="http://schemas.microsoft.com/office/drawing/2014/main" id="{C37E1BF7-D618-0288-2B49-77FB9C1007E2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" name="Google Shape;2040;p44">
                <a:extLst>
                  <a:ext uri="{FF2B5EF4-FFF2-40B4-BE49-F238E27FC236}">
                    <a16:creationId xmlns:a16="http://schemas.microsoft.com/office/drawing/2014/main" id="{1858D235-3EA3-2962-E6A1-00C83C194C11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2041;p44">
              <a:extLst>
                <a:ext uri="{FF2B5EF4-FFF2-40B4-BE49-F238E27FC236}">
                  <a16:creationId xmlns:a16="http://schemas.microsoft.com/office/drawing/2014/main" id="{F9851D3F-F9A9-E83D-C87D-3840F2E772E7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65" name="Google Shape;2042;p44">
                <a:extLst>
                  <a:ext uri="{FF2B5EF4-FFF2-40B4-BE49-F238E27FC236}">
                    <a16:creationId xmlns:a16="http://schemas.microsoft.com/office/drawing/2014/main" id="{55F2ABE8-26AF-5A74-EA0B-239C7A1F842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67" name="Google Shape;2043;p44">
                  <a:extLst>
                    <a:ext uri="{FF2B5EF4-FFF2-40B4-BE49-F238E27FC236}">
                      <a16:creationId xmlns:a16="http://schemas.microsoft.com/office/drawing/2014/main" id="{FFEF09D3-B3FA-9E20-22F2-0EAF415275C7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69" name="Google Shape;2044;p44">
                    <a:extLst>
                      <a:ext uri="{FF2B5EF4-FFF2-40B4-BE49-F238E27FC236}">
                        <a16:creationId xmlns:a16="http://schemas.microsoft.com/office/drawing/2014/main" id="{7AD370CC-385D-D5B1-3F31-3270C623CAF6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0" name="Google Shape;2045;p44">
                    <a:extLst>
                      <a:ext uri="{FF2B5EF4-FFF2-40B4-BE49-F238E27FC236}">
                        <a16:creationId xmlns:a16="http://schemas.microsoft.com/office/drawing/2014/main" id="{38F7A234-4070-3915-5C08-CFB2C029DDBB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" name="Google Shape;2046;p44">
                  <a:extLst>
                    <a:ext uri="{FF2B5EF4-FFF2-40B4-BE49-F238E27FC236}">
                      <a16:creationId xmlns:a16="http://schemas.microsoft.com/office/drawing/2014/main" id="{6146E545-4645-6F9C-5B38-34F91242E395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" name="Google Shape;2047;p44">
                <a:extLst>
                  <a:ext uri="{FF2B5EF4-FFF2-40B4-BE49-F238E27FC236}">
                    <a16:creationId xmlns:a16="http://schemas.microsoft.com/office/drawing/2014/main" id="{5BBBD877-1FD9-4E69-43C7-ABDC9F3FD23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4635C944-36C8-08A8-30D5-FD778C296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81" y="2699550"/>
            <a:ext cx="2352102" cy="137737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E9941D9-F40A-CB18-CF7E-28880A977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73" y="2553924"/>
            <a:ext cx="2355396" cy="140116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D2D3592-2C54-775F-8FAB-2A9A7F15F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853" y="2707421"/>
            <a:ext cx="2328684" cy="138527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50DD3B1-3E70-A823-B3E1-47A72BFD4C6C}"/>
              </a:ext>
            </a:extLst>
          </p:cNvPr>
          <p:cNvSpPr txBox="1"/>
          <p:nvPr/>
        </p:nvSpPr>
        <p:spPr>
          <a:xfrm>
            <a:off x="602151" y="1652679"/>
            <a:ext cx="7991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Tampilan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gameplay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1 – 3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rintangan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yang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tersedia</a:t>
            </a:r>
            <a:endParaRPr lang="en-US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  <a:p>
            <a:pPr algn="ctr">
              <a:buNone/>
            </a:pP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menggunakan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shortcut keyboard </a:t>
            </a:r>
            <a:r>
              <a:rPr lang="en-US" sz="1600" b="1" i="1" u="sng" dirty="0">
                <a:solidFill>
                  <a:srgbClr val="00B0F0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space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melompat</a:t>
            </a:r>
            <a:endParaRPr lang="en-ID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1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-US" dirty="0"/>
              <a:t> menu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karakter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7967258" y="649444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469167" y="1475113"/>
            <a:ext cx="4403476" cy="6620474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10;p46">
            <a:extLst>
              <a:ext uri="{FF2B5EF4-FFF2-40B4-BE49-F238E27FC236}">
                <a16:creationId xmlns:a16="http://schemas.microsoft.com/office/drawing/2014/main" id="{3432B10B-7601-40F5-A4E2-AB42B4970A81}"/>
              </a:ext>
            </a:extLst>
          </p:cNvPr>
          <p:cNvGrpSpPr/>
          <p:nvPr/>
        </p:nvGrpSpPr>
        <p:grpSpPr>
          <a:xfrm>
            <a:off x="8369448" y="3053498"/>
            <a:ext cx="1001055" cy="3229682"/>
            <a:chOff x="5441188" y="1765000"/>
            <a:chExt cx="1499500" cy="5377138"/>
          </a:xfrm>
        </p:grpSpPr>
        <p:sp>
          <p:nvSpPr>
            <p:cNvPr id="46" name="Google Shape;2111;p46">
              <a:extLst>
                <a:ext uri="{FF2B5EF4-FFF2-40B4-BE49-F238E27FC236}">
                  <a16:creationId xmlns:a16="http://schemas.microsoft.com/office/drawing/2014/main" id="{2788ACF6-5FD8-4974-AADB-2D65B9EE4F3A}"/>
                </a:ext>
              </a:extLst>
            </p:cNvPr>
            <p:cNvSpPr/>
            <p:nvPr/>
          </p:nvSpPr>
          <p:spPr>
            <a:xfrm rot="10605629" flipH="1">
              <a:off x="5559446" y="4495954"/>
              <a:ext cx="1308505" cy="2611299"/>
            </a:xfrm>
            <a:custGeom>
              <a:avLst/>
              <a:gdLst/>
              <a:ahLst/>
              <a:cxnLst/>
              <a:rect l="l" t="t" r="r" b="b"/>
              <a:pathLst>
                <a:path w="14893" h="29721" extrusionOk="0">
                  <a:moveTo>
                    <a:pt x="718" y="12549"/>
                  </a:moveTo>
                  <a:cubicBezTo>
                    <a:pt x="893" y="12605"/>
                    <a:pt x="1068" y="12645"/>
                    <a:pt x="1248" y="12668"/>
                  </a:cubicBezTo>
                  <a:cubicBezTo>
                    <a:pt x="1051" y="12724"/>
                    <a:pt x="847" y="12764"/>
                    <a:pt x="644" y="12792"/>
                  </a:cubicBezTo>
                  <a:lnTo>
                    <a:pt x="616" y="12820"/>
                  </a:lnTo>
                  <a:cubicBezTo>
                    <a:pt x="599" y="12797"/>
                    <a:pt x="582" y="12775"/>
                    <a:pt x="565" y="12758"/>
                  </a:cubicBezTo>
                  <a:cubicBezTo>
                    <a:pt x="605" y="12679"/>
                    <a:pt x="655" y="12611"/>
                    <a:pt x="718" y="12549"/>
                  </a:cubicBezTo>
                  <a:close/>
                  <a:moveTo>
                    <a:pt x="14107" y="14955"/>
                  </a:moveTo>
                  <a:cubicBezTo>
                    <a:pt x="14175" y="15011"/>
                    <a:pt x="14232" y="15079"/>
                    <a:pt x="14277" y="15152"/>
                  </a:cubicBezTo>
                  <a:cubicBezTo>
                    <a:pt x="14260" y="15169"/>
                    <a:pt x="14243" y="15192"/>
                    <a:pt x="14232" y="15214"/>
                  </a:cubicBezTo>
                  <a:lnTo>
                    <a:pt x="14198" y="15192"/>
                  </a:lnTo>
                  <a:cubicBezTo>
                    <a:pt x="13994" y="15181"/>
                    <a:pt x="13791" y="15152"/>
                    <a:pt x="13588" y="15113"/>
                  </a:cubicBezTo>
                  <a:cubicBezTo>
                    <a:pt x="13769" y="15073"/>
                    <a:pt x="13944" y="15022"/>
                    <a:pt x="14107" y="14955"/>
                  </a:cubicBezTo>
                  <a:close/>
                  <a:moveTo>
                    <a:pt x="6461" y="1"/>
                  </a:moveTo>
                  <a:cubicBezTo>
                    <a:pt x="6156" y="396"/>
                    <a:pt x="5998" y="887"/>
                    <a:pt x="6020" y="1390"/>
                  </a:cubicBezTo>
                  <a:lnTo>
                    <a:pt x="5936" y="1418"/>
                  </a:lnTo>
                  <a:cubicBezTo>
                    <a:pt x="5715" y="1497"/>
                    <a:pt x="5506" y="1587"/>
                    <a:pt x="5309" y="1700"/>
                  </a:cubicBezTo>
                  <a:cubicBezTo>
                    <a:pt x="5066" y="1260"/>
                    <a:pt x="4659" y="932"/>
                    <a:pt x="4168" y="797"/>
                  </a:cubicBezTo>
                  <a:lnTo>
                    <a:pt x="4168" y="797"/>
                  </a:lnTo>
                  <a:cubicBezTo>
                    <a:pt x="4575" y="1045"/>
                    <a:pt x="4908" y="1390"/>
                    <a:pt x="5139" y="1802"/>
                  </a:cubicBezTo>
                  <a:cubicBezTo>
                    <a:pt x="5049" y="1859"/>
                    <a:pt x="4964" y="1926"/>
                    <a:pt x="4880" y="1994"/>
                  </a:cubicBezTo>
                  <a:cubicBezTo>
                    <a:pt x="4574" y="1854"/>
                    <a:pt x="4245" y="1785"/>
                    <a:pt x="3916" y="1785"/>
                  </a:cubicBezTo>
                  <a:cubicBezTo>
                    <a:pt x="3753" y="1785"/>
                    <a:pt x="3589" y="1802"/>
                    <a:pt x="3428" y="1836"/>
                  </a:cubicBezTo>
                  <a:cubicBezTo>
                    <a:pt x="3479" y="1831"/>
                    <a:pt x="3531" y="1829"/>
                    <a:pt x="3582" y="1829"/>
                  </a:cubicBezTo>
                  <a:cubicBezTo>
                    <a:pt x="3965" y="1829"/>
                    <a:pt x="4343" y="1959"/>
                    <a:pt x="4642" y="2203"/>
                  </a:cubicBezTo>
                  <a:cubicBezTo>
                    <a:pt x="4569" y="2282"/>
                    <a:pt x="4496" y="2361"/>
                    <a:pt x="4433" y="2446"/>
                  </a:cubicBezTo>
                  <a:cubicBezTo>
                    <a:pt x="4394" y="2497"/>
                    <a:pt x="4360" y="2542"/>
                    <a:pt x="4332" y="2593"/>
                  </a:cubicBezTo>
                  <a:cubicBezTo>
                    <a:pt x="4289" y="2588"/>
                    <a:pt x="4246" y="2585"/>
                    <a:pt x="4203" y="2585"/>
                  </a:cubicBezTo>
                  <a:cubicBezTo>
                    <a:pt x="3771" y="2585"/>
                    <a:pt x="3371" y="2841"/>
                    <a:pt x="3191" y="3242"/>
                  </a:cubicBezTo>
                  <a:cubicBezTo>
                    <a:pt x="3389" y="2977"/>
                    <a:pt x="3665" y="2785"/>
                    <a:pt x="3982" y="2689"/>
                  </a:cubicBezTo>
                  <a:cubicBezTo>
                    <a:pt x="4038" y="2672"/>
                    <a:pt x="4095" y="2663"/>
                    <a:pt x="4154" y="2663"/>
                  </a:cubicBezTo>
                  <a:cubicBezTo>
                    <a:pt x="4196" y="2663"/>
                    <a:pt x="4239" y="2668"/>
                    <a:pt x="4281" y="2677"/>
                  </a:cubicBezTo>
                  <a:cubicBezTo>
                    <a:pt x="4179" y="2841"/>
                    <a:pt x="4106" y="3022"/>
                    <a:pt x="4049" y="3208"/>
                  </a:cubicBezTo>
                  <a:cubicBezTo>
                    <a:pt x="3598" y="3366"/>
                    <a:pt x="3287" y="3779"/>
                    <a:pt x="3248" y="4259"/>
                  </a:cubicBezTo>
                  <a:cubicBezTo>
                    <a:pt x="3372" y="3880"/>
                    <a:pt x="3648" y="3570"/>
                    <a:pt x="4010" y="3400"/>
                  </a:cubicBezTo>
                  <a:lnTo>
                    <a:pt x="4010" y="3400"/>
                  </a:lnTo>
                  <a:cubicBezTo>
                    <a:pt x="3959" y="3660"/>
                    <a:pt x="3970" y="3931"/>
                    <a:pt x="4044" y="4185"/>
                  </a:cubicBezTo>
                  <a:cubicBezTo>
                    <a:pt x="4134" y="4507"/>
                    <a:pt x="4394" y="4761"/>
                    <a:pt x="4705" y="4919"/>
                  </a:cubicBezTo>
                  <a:cubicBezTo>
                    <a:pt x="4625" y="5027"/>
                    <a:pt x="4592" y="5157"/>
                    <a:pt x="4614" y="5286"/>
                  </a:cubicBezTo>
                  <a:cubicBezTo>
                    <a:pt x="4648" y="5473"/>
                    <a:pt x="4750" y="5642"/>
                    <a:pt x="4897" y="5767"/>
                  </a:cubicBezTo>
                  <a:cubicBezTo>
                    <a:pt x="5188" y="6038"/>
                    <a:pt x="5571" y="6185"/>
                    <a:pt x="5970" y="6185"/>
                  </a:cubicBezTo>
                  <a:cubicBezTo>
                    <a:pt x="6035" y="6185"/>
                    <a:pt x="6100" y="6181"/>
                    <a:pt x="6165" y="6173"/>
                  </a:cubicBezTo>
                  <a:lnTo>
                    <a:pt x="6165" y="6173"/>
                  </a:lnTo>
                  <a:cubicBezTo>
                    <a:pt x="6246" y="6282"/>
                    <a:pt x="6328" y="6391"/>
                    <a:pt x="6416" y="6495"/>
                  </a:cubicBezTo>
                  <a:cubicBezTo>
                    <a:pt x="6433" y="6721"/>
                    <a:pt x="6438" y="6947"/>
                    <a:pt x="6438" y="7161"/>
                  </a:cubicBezTo>
                  <a:cubicBezTo>
                    <a:pt x="6438" y="7359"/>
                    <a:pt x="6427" y="7551"/>
                    <a:pt x="6416" y="7743"/>
                  </a:cubicBezTo>
                  <a:cubicBezTo>
                    <a:pt x="6071" y="7760"/>
                    <a:pt x="5732" y="7828"/>
                    <a:pt x="5405" y="7935"/>
                  </a:cubicBezTo>
                  <a:cubicBezTo>
                    <a:pt x="4981" y="8268"/>
                    <a:pt x="4535" y="8585"/>
                    <a:pt x="4083" y="8878"/>
                  </a:cubicBezTo>
                  <a:cubicBezTo>
                    <a:pt x="4378" y="8817"/>
                    <a:pt x="4679" y="8786"/>
                    <a:pt x="4981" y="8786"/>
                  </a:cubicBezTo>
                  <a:cubicBezTo>
                    <a:pt x="5068" y="8786"/>
                    <a:pt x="5154" y="8788"/>
                    <a:pt x="5241" y="8793"/>
                  </a:cubicBezTo>
                  <a:cubicBezTo>
                    <a:pt x="5269" y="8816"/>
                    <a:pt x="5297" y="8844"/>
                    <a:pt x="5331" y="8867"/>
                  </a:cubicBezTo>
                  <a:cubicBezTo>
                    <a:pt x="4761" y="9324"/>
                    <a:pt x="4117" y="9674"/>
                    <a:pt x="3434" y="9917"/>
                  </a:cubicBezTo>
                  <a:cubicBezTo>
                    <a:pt x="3434" y="10132"/>
                    <a:pt x="3428" y="10352"/>
                    <a:pt x="3411" y="10572"/>
                  </a:cubicBezTo>
                  <a:cubicBezTo>
                    <a:pt x="3298" y="10442"/>
                    <a:pt x="3146" y="10352"/>
                    <a:pt x="2982" y="10307"/>
                  </a:cubicBezTo>
                  <a:cubicBezTo>
                    <a:pt x="2951" y="10301"/>
                    <a:pt x="2920" y="10298"/>
                    <a:pt x="2888" y="10298"/>
                  </a:cubicBezTo>
                  <a:cubicBezTo>
                    <a:pt x="2856" y="10298"/>
                    <a:pt x="2824" y="10301"/>
                    <a:pt x="2790" y="10307"/>
                  </a:cubicBezTo>
                  <a:cubicBezTo>
                    <a:pt x="2457" y="10375"/>
                    <a:pt x="2180" y="10606"/>
                    <a:pt x="2062" y="10928"/>
                  </a:cubicBezTo>
                  <a:cubicBezTo>
                    <a:pt x="1887" y="11391"/>
                    <a:pt x="1711" y="11747"/>
                    <a:pt x="1333" y="12120"/>
                  </a:cubicBezTo>
                  <a:cubicBezTo>
                    <a:pt x="1246" y="12126"/>
                    <a:pt x="1159" y="12130"/>
                    <a:pt x="1072" y="12130"/>
                  </a:cubicBezTo>
                  <a:cubicBezTo>
                    <a:pt x="862" y="12130"/>
                    <a:pt x="654" y="12111"/>
                    <a:pt x="446" y="12075"/>
                  </a:cubicBezTo>
                  <a:cubicBezTo>
                    <a:pt x="288" y="12210"/>
                    <a:pt x="141" y="12351"/>
                    <a:pt x="0" y="12504"/>
                  </a:cubicBezTo>
                  <a:lnTo>
                    <a:pt x="192" y="13187"/>
                  </a:lnTo>
                  <a:cubicBezTo>
                    <a:pt x="130" y="13238"/>
                    <a:pt x="74" y="13294"/>
                    <a:pt x="17" y="13351"/>
                  </a:cubicBezTo>
                  <a:cubicBezTo>
                    <a:pt x="102" y="13616"/>
                    <a:pt x="125" y="13899"/>
                    <a:pt x="85" y="14175"/>
                  </a:cubicBezTo>
                  <a:cubicBezTo>
                    <a:pt x="68" y="14300"/>
                    <a:pt x="158" y="14413"/>
                    <a:pt x="283" y="14424"/>
                  </a:cubicBezTo>
                  <a:lnTo>
                    <a:pt x="288" y="14424"/>
                  </a:lnTo>
                  <a:cubicBezTo>
                    <a:pt x="292" y="14424"/>
                    <a:pt x="295" y="14424"/>
                    <a:pt x="299" y="14424"/>
                  </a:cubicBezTo>
                  <a:cubicBezTo>
                    <a:pt x="418" y="14424"/>
                    <a:pt x="514" y="14330"/>
                    <a:pt x="520" y="14209"/>
                  </a:cubicBezTo>
                  <a:cubicBezTo>
                    <a:pt x="520" y="14006"/>
                    <a:pt x="520" y="13803"/>
                    <a:pt x="520" y="13611"/>
                  </a:cubicBezTo>
                  <a:cubicBezTo>
                    <a:pt x="593" y="13549"/>
                    <a:pt x="661" y="13481"/>
                    <a:pt x="723" y="13407"/>
                  </a:cubicBezTo>
                  <a:lnTo>
                    <a:pt x="994" y="13351"/>
                  </a:lnTo>
                  <a:lnTo>
                    <a:pt x="994" y="13351"/>
                  </a:lnTo>
                  <a:cubicBezTo>
                    <a:pt x="949" y="13396"/>
                    <a:pt x="904" y="13441"/>
                    <a:pt x="859" y="13492"/>
                  </a:cubicBezTo>
                  <a:cubicBezTo>
                    <a:pt x="893" y="13797"/>
                    <a:pt x="932" y="14102"/>
                    <a:pt x="972" y="14413"/>
                  </a:cubicBezTo>
                  <a:cubicBezTo>
                    <a:pt x="1062" y="14441"/>
                    <a:pt x="1158" y="14475"/>
                    <a:pt x="1243" y="14514"/>
                  </a:cubicBezTo>
                  <a:cubicBezTo>
                    <a:pt x="1265" y="14593"/>
                    <a:pt x="1282" y="14672"/>
                    <a:pt x="1299" y="14757"/>
                  </a:cubicBezTo>
                  <a:cubicBezTo>
                    <a:pt x="1457" y="14853"/>
                    <a:pt x="1576" y="15017"/>
                    <a:pt x="1627" y="15198"/>
                  </a:cubicBezTo>
                  <a:cubicBezTo>
                    <a:pt x="1655" y="15297"/>
                    <a:pt x="1747" y="15357"/>
                    <a:pt x="1843" y="15357"/>
                  </a:cubicBezTo>
                  <a:cubicBezTo>
                    <a:pt x="1861" y="15357"/>
                    <a:pt x="1880" y="15355"/>
                    <a:pt x="1898" y="15350"/>
                  </a:cubicBezTo>
                  <a:lnTo>
                    <a:pt x="1903" y="15350"/>
                  </a:lnTo>
                  <a:cubicBezTo>
                    <a:pt x="1988" y="15327"/>
                    <a:pt x="2045" y="15254"/>
                    <a:pt x="2056" y="15169"/>
                  </a:cubicBezTo>
                  <a:cubicBezTo>
                    <a:pt x="2067" y="15096"/>
                    <a:pt x="2073" y="15017"/>
                    <a:pt x="2067" y="14943"/>
                  </a:cubicBezTo>
                  <a:cubicBezTo>
                    <a:pt x="2107" y="14785"/>
                    <a:pt x="2146" y="14627"/>
                    <a:pt x="2191" y="14469"/>
                  </a:cubicBezTo>
                  <a:lnTo>
                    <a:pt x="1824" y="14243"/>
                  </a:lnTo>
                  <a:cubicBezTo>
                    <a:pt x="1813" y="14142"/>
                    <a:pt x="1802" y="14040"/>
                    <a:pt x="1796" y="13944"/>
                  </a:cubicBezTo>
                  <a:cubicBezTo>
                    <a:pt x="2028" y="13729"/>
                    <a:pt x="2259" y="13515"/>
                    <a:pt x="2491" y="13300"/>
                  </a:cubicBezTo>
                  <a:lnTo>
                    <a:pt x="2491" y="13300"/>
                  </a:lnTo>
                  <a:cubicBezTo>
                    <a:pt x="2457" y="13831"/>
                    <a:pt x="2423" y="14362"/>
                    <a:pt x="2372" y="14898"/>
                  </a:cubicBezTo>
                  <a:cubicBezTo>
                    <a:pt x="2355" y="15096"/>
                    <a:pt x="2429" y="15294"/>
                    <a:pt x="2575" y="15429"/>
                  </a:cubicBezTo>
                  <a:cubicBezTo>
                    <a:pt x="2655" y="15503"/>
                    <a:pt x="2734" y="15565"/>
                    <a:pt x="2818" y="15627"/>
                  </a:cubicBezTo>
                  <a:cubicBezTo>
                    <a:pt x="2934" y="15712"/>
                    <a:pt x="3069" y="15754"/>
                    <a:pt x="3203" y="15754"/>
                  </a:cubicBezTo>
                  <a:cubicBezTo>
                    <a:pt x="3372" y="15754"/>
                    <a:pt x="3540" y="15688"/>
                    <a:pt x="3665" y="15559"/>
                  </a:cubicBezTo>
                  <a:cubicBezTo>
                    <a:pt x="3807" y="15412"/>
                    <a:pt x="3903" y="15226"/>
                    <a:pt x="3948" y="15028"/>
                  </a:cubicBezTo>
                  <a:cubicBezTo>
                    <a:pt x="4027" y="15079"/>
                    <a:pt x="4078" y="15113"/>
                    <a:pt x="4078" y="15113"/>
                  </a:cubicBezTo>
                  <a:cubicBezTo>
                    <a:pt x="4078" y="15113"/>
                    <a:pt x="4400" y="14142"/>
                    <a:pt x="4592" y="13848"/>
                  </a:cubicBezTo>
                  <a:cubicBezTo>
                    <a:pt x="4648" y="14390"/>
                    <a:pt x="4614" y="14847"/>
                    <a:pt x="4614" y="15757"/>
                  </a:cubicBezTo>
                  <a:cubicBezTo>
                    <a:pt x="4659" y="15683"/>
                    <a:pt x="4705" y="15610"/>
                    <a:pt x="4755" y="15542"/>
                  </a:cubicBezTo>
                  <a:lnTo>
                    <a:pt x="4755" y="15542"/>
                  </a:lnTo>
                  <a:cubicBezTo>
                    <a:pt x="4755" y="15587"/>
                    <a:pt x="4750" y="15627"/>
                    <a:pt x="4744" y="15672"/>
                  </a:cubicBezTo>
                  <a:lnTo>
                    <a:pt x="4755" y="15695"/>
                  </a:lnTo>
                  <a:cubicBezTo>
                    <a:pt x="4541" y="16333"/>
                    <a:pt x="4371" y="16982"/>
                    <a:pt x="4247" y="17637"/>
                  </a:cubicBezTo>
                  <a:cubicBezTo>
                    <a:pt x="4281" y="19450"/>
                    <a:pt x="4417" y="21257"/>
                    <a:pt x="4654" y="23053"/>
                  </a:cubicBezTo>
                  <a:cubicBezTo>
                    <a:pt x="4253" y="23815"/>
                    <a:pt x="3897" y="24600"/>
                    <a:pt x="3586" y="25402"/>
                  </a:cubicBezTo>
                  <a:cubicBezTo>
                    <a:pt x="3711" y="25301"/>
                    <a:pt x="3840" y="25205"/>
                    <a:pt x="3970" y="25120"/>
                  </a:cubicBezTo>
                  <a:lnTo>
                    <a:pt x="3970" y="25120"/>
                  </a:lnTo>
                  <a:cubicBezTo>
                    <a:pt x="3920" y="25323"/>
                    <a:pt x="3886" y="25527"/>
                    <a:pt x="3863" y="25735"/>
                  </a:cubicBezTo>
                  <a:cubicBezTo>
                    <a:pt x="3863" y="25775"/>
                    <a:pt x="3857" y="25820"/>
                    <a:pt x="3852" y="25865"/>
                  </a:cubicBezTo>
                  <a:cubicBezTo>
                    <a:pt x="3801" y="26532"/>
                    <a:pt x="3874" y="27204"/>
                    <a:pt x="3953" y="27865"/>
                  </a:cubicBezTo>
                  <a:lnTo>
                    <a:pt x="3445" y="28870"/>
                  </a:lnTo>
                  <a:cubicBezTo>
                    <a:pt x="3411" y="28921"/>
                    <a:pt x="3394" y="28977"/>
                    <a:pt x="3394" y="29034"/>
                  </a:cubicBezTo>
                  <a:cubicBezTo>
                    <a:pt x="3406" y="29130"/>
                    <a:pt x="3473" y="29209"/>
                    <a:pt x="3569" y="29237"/>
                  </a:cubicBezTo>
                  <a:cubicBezTo>
                    <a:pt x="3648" y="29256"/>
                    <a:pt x="3731" y="29272"/>
                    <a:pt x="3814" y="29272"/>
                  </a:cubicBezTo>
                  <a:cubicBezTo>
                    <a:pt x="3827" y="29272"/>
                    <a:pt x="3839" y="29271"/>
                    <a:pt x="3852" y="29271"/>
                  </a:cubicBezTo>
                  <a:cubicBezTo>
                    <a:pt x="4253" y="29293"/>
                    <a:pt x="4631" y="29468"/>
                    <a:pt x="5015" y="29593"/>
                  </a:cubicBezTo>
                  <a:cubicBezTo>
                    <a:pt x="5242" y="29665"/>
                    <a:pt x="5480" y="29720"/>
                    <a:pt x="5712" y="29720"/>
                  </a:cubicBezTo>
                  <a:cubicBezTo>
                    <a:pt x="5879" y="29720"/>
                    <a:pt x="6042" y="29692"/>
                    <a:pt x="6195" y="29621"/>
                  </a:cubicBezTo>
                  <a:cubicBezTo>
                    <a:pt x="6382" y="29542"/>
                    <a:pt x="6551" y="29333"/>
                    <a:pt x="6461" y="29152"/>
                  </a:cubicBezTo>
                  <a:cubicBezTo>
                    <a:pt x="6416" y="29062"/>
                    <a:pt x="6308" y="29005"/>
                    <a:pt x="6218" y="28960"/>
                  </a:cubicBezTo>
                  <a:cubicBezTo>
                    <a:pt x="5670" y="28678"/>
                    <a:pt x="5196" y="28271"/>
                    <a:pt x="4840" y="27769"/>
                  </a:cubicBezTo>
                  <a:cubicBezTo>
                    <a:pt x="4851" y="27396"/>
                    <a:pt x="4885" y="27017"/>
                    <a:pt x="4947" y="26639"/>
                  </a:cubicBezTo>
                  <a:cubicBezTo>
                    <a:pt x="4976" y="26436"/>
                    <a:pt x="5015" y="26227"/>
                    <a:pt x="5060" y="26023"/>
                  </a:cubicBezTo>
                  <a:cubicBezTo>
                    <a:pt x="5218" y="26391"/>
                    <a:pt x="5354" y="26763"/>
                    <a:pt x="5467" y="27147"/>
                  </a:cubicBezTo>
                  <a:cubicBezTo>
                    <a:pt x="5535" y="26707"/>
                    <a:pt x="5721" y="26289"/>
                    <a:pt x="5998" y="25933"/>
                  </a:cubicBezTo>
                  <a:cubicBezTo>
                    <a:pt x="6145" y="25278"/>
                    <a:pt x="6291" y="24623"/>
                    <a:pt x="6444" y="23968"/>
                  </a:cubicBezTo>
                  <a:cubicBezTo>
                    <a:pt x="6235" y="23951"/>
                    <a:pt x="6032" y="23900"/>
                    <a:pt x="5840" y="23810"/>
                  </a:cubicBezTo>
                  <a:cubicBezTo>
                    <a:pt x="5902" y="23685"/>
                    <a:pt x="5970" y="23556"/>
                    <a:pt x="6037" y="23431"/>
                  </a:cubicBezTo>
                  <a:cubicBezTo>
                    <a:pt x="6088" y="23493"/>
                    <a:pt x="6139" y="23550"/>
                    <a:pt x="6184" y="23612"/>
                  </a:cubicBezTo>
                  <a:lnTo>
                    <a:pt x="6450" y="23222"/>
                  </a:lnTo>
                  <a:cubicBezTo>
                    <a:pt x="6546" y="23364"/>
                    <a:pt x="6659" y="23488"/>
                    <a:pt x="6788" y="23606"/>
                  </a:cubicBezTo>
                  <a:cubicBezTo>
                    <a:pt x="6817" y="23454"/>
                    <a:pt x="6845" y="23307"/>
                    <a:pt x="6873" y="23160"/>
                  </a:cubicBezTo>
                  <a:cubicBezTo>
                    <a:pt x="6862" y="23143"/>
                    <a:pt x="6862" y="23132"/>
                    <a:pt x="6856" y="23115"/>
                  </a:cubicBezTo>
                  <a:lnTo>
                    <a:pt x="6856" y="23115"/>
                  </a:lnTo>
                  <a:lnTo>
                    <a:pt x="6873" y="23138"/>
                  </a:lnTo>
                  <a:cubicBezTo>
                    <a:pt x="6743" y="21692"/>
                    <a:pt x="6783" y="20235"/>
                    <a:pt x="6986" y="18795"/>
                  </a:cubicBezTo>
                  <a:cubicBezTo>
                    <a:pt x="7206" y="19608"/>
                    <a:pt x="7432" y="20421"/>
                    <a:pt x="7652" y="21235"/>
                  </a:cubicBezTo>
                  <a:cubicBezTo>
                    <a:pt x="7652" y="21257"/>
                    <a:pt x="7658" y="21280"/>
                    <a:pt x="7664" y="21302"/>
                  </a:cubicBezTo>
                  <a:lnTo>
                    <a:pt x="7828" y="21647"/>
                  </a:lnTo>
                  <a:cubicBezTo>
                    <a:pt x="7861" y="21596"/>
                    <a:pt x="7890" y="21540"/>
                    <a:pt x="7907" y="21483"/>
                  </a:cubicBezTo>
                  <a:lnTo>
                    <a:pt x="7907" y="21489"/>
                  </a:lnTo>
                  <a:cubicBezTo>
                    <a:pt x="7980" y="21969"/>
                    <a:pt x="8059" y="22437"/>
                    <a:pt x="8144" y="22906"/>
                  </a:cubicBezTo>
                  <a:cubicBezTo>
                    <a:pt x="8183" y="23166"/>
                    <a:pt x="8285" y="23471"/>
                    <a:pt x="8601" y="23544"/>
                  </a:cubicBezTo>
                  <a:cubicBezTo>
                    <a:pt x="8912" y="23940"/>
                    <a:pt x="9189" y="24358"/>
                    <a:pt x="9437" y="24798"/>
                  </a:cubicBezTo>
                  <a:cubicBezTo>
                    <a:pt x="9680" y="25233"/>
                    <a:pt x="9894" y="25685"/>
                    <a:pt x="10064" y="26153"/>
                  </a:cubicBezTo>
                  <a:cubicBezTo>
                    <a:pt x="10053" y="26769"/>
                    <a:pt x="10047" y="27379"/>
                    <a:pt x="10030" y="28040"/>
                  </a:cubicBezTo>
                  <a:cubicBezTo>
                    <a:pt x="10064" y="28361"/>
                    <a:pt x="10166" y="28672"/>
                    <a:pt x="10335" y="28949"/>
                  </a:cubicBezTo>
                  <a:cubicBezTo>
                    <a:pt x="10404" y="29066"/>
                    <a:pt x="10519" y="29193"/>
                    <a:pt x="10669" y="29193"/>
                  </a:cubicBezTo>
                  <a:cubicBezTo>
                    <a:pt x="10678" y="29193"/>
                    <a:pt x="10687" y="29193"/>
                    <a:pt x="10696" y="29192"/>
                  </a:cubicBezTo>
                  <a:cubicBezTo>
                    <a:pt x="10804" y="29180"/>
                    <a:pt x="10888" y="29107"/>
                    <a:pt x="10990" y="29073"/>
                  </a:cubicBezTo>
                  <a:cubicBezTo>
                    <a:pt x="11029" y="29062"/>
                    <a:pt x="11068" y="29057"/>
                    <a:pt x="11107" y="29057"/>
                  </a:cubicBezTo>
                  <a:cubicBezTo>
                    <a:pt x="11284" y="29057"/>
                    <a:pt x="11465" y="29152"/>
                    <a:pt x="11645" y="29152"/>
                  </a:cubicBezTo>
                  <a:cubicBezTo>
                    <a:pt x="11894" y="29152"/>
                    <a:pt x="12108" y="28966"/>
                    <a:pt x="12142" y="28723"/>
                  </a:cubicBezTo>
                  <a:cubicBezTo>
                    <a:pt x="12165" y="28503"/>
                    <a:pt x="12023" y="28288"/>
                    <a:pt x="11764" y="28119"/>
                  </a:cubicBezTo>
                  <a:cubicBezTo>
                    <a:pt x="11527" y="27424"/>
                    <a:pt x="11289" y="26735"/>
                    <a:pt x="11052" y="26040"/>
                  </a:cubicBezTo>
                  <a:cubicBezTo>
                    <a:pt x="11041" y="25442"/>
                    <a:pt x="10962" y="24843"/>
                    <a:pt x="10821" y="24262"/>
                  </a:cubicBezTo>
                  <a:cubicBezTo>
                    <a:pt x="10730" y="23861"/>
                    <a:pt x="10550" y="23488"/>
                    <a:pt x="10295" y="23172"/>
                  </a:cubicBezTo>
                  <a:cubicBezTo>
                    <a:pt x="10137" y="22974"/>
                    <a:pt x="9945" y="22805"/>
                    <a:pt x="9731" y="22669"/>
                  </a:cubicBezTo>
                  <a:cubicBezTo>
                    <a:pt x="9731" y="22522"/>
                    <a:pt x="9725" y="22375"/>
                    <a:pt x="9725" y="22228"/>
                  </a:cubicBezTo>
                  <a:lnTo>
                    <a:pt x="9725" y="21822"/>
                  </a:lnTo>
                  <a:cubicBezTo>
                    <a:pt x="9776" y="21873"/>
                    <a:pt x="9821" y="21924"/>
                    <a:pt x="9866" y="21974"/>
                  </a:cubicBezTo>
                  <a:cubicBezTo>
                    <a:pt x="9985" y="21850"/>
                    <a:pt x="10075" y="21698"/>
                    <a:pt x="10143" y="21534"/>
                  </a:cubicBezTo>
                  <a:lnTo>
                    <a:pt x="10132" y="21506"/>
                  </a:lnTo>
                  <a:lnTo>
                    <a:pt x="10132" y="21506"/>
                  </a:lnTo>
                  <a:lnTo>
                    <a:pt x="10137" y="21511"/>
                  </a:lnTo>
                  <a:cubicBezTo>
                    <a:pt x="10086" y="20167"/>
                    <a:pt x="10036" y="18829"/>
                    <a:pt x="9985" y="17485"/>
                  </a:cubicBezTo>
                  <a:cubicBezTo>
                    <a:pt x="9877" y="17214"/>
                    <a:pt x="9776" y="16937"/>
                    <a:pt x="9685" y="16660"/>
                  </a:cubicBezTo>
                  <a:cubicBezTo>
                    <a:pt x="9906" y="16592"/>
                    <a:pt x="10126" y="16513"/>
                    <a:pt x="10346" y="16429"/>
                  </a:cubicBezTo>
                  <a:cubicBezTo>
                    <a:pt x="10245" y="16248"/>
                    <a:pt x="10171" y="16045"/>
                    <a:pt x="10137" y="15836"/>
                  </a:cubicBezTo>
                  <a:lnTo>
                    <a:pt x="10702" y="15796"/>
                  </a:lnTo>
                  <a:lnTo>
                    <a:pt x="11007" y="16728"/>
                  </a:lnTo>
                  <a:cubicBezTo>
                    <a:pt x="11176" y="16734"/>
                    <a:pt x="11346" y="16734"/>
                    <a:pt x="11481" y="16841"/>
                  </a:cubicBezTo>
                  <a:cubicBezTo>
                    <a:pt x="11543" y="16474"/>
                    <a:pt x="11470" y="16095"/>
                    <a:pt x="11267" y="15779"/>
                  </a:cubicBezTo>
                  <a:cubicBezTo>
                    <a:pt x="11476" y="15700"/>
                    <a:pt x="11679" y="15615"/>
                    <a:pt x="11905" y="15508"/>
                  </a:cubicBezTo>
                  <a:lnTo>
                    <a:pt x="12328" y="15791"/>
                  </a:lnTo>
                  <a:cubicBezTo>
                    <a:pt x="12600" y="16005"/>
                    <a:pt x="12871" y="16220"/>
                    <a:pt x="13142" y="16434"/>
                  </a:cubicBezTo>
                  <a:cubicBezTo>
                    <a:pt x="13147" y="16536"/>
                    <a:pt x="13142" y="16638"/>
                    <a:pt x="13136" y="16734"/>
                  </a:cubicBezTo>
                  <a:lnTo>
                    <a:pt x="12792" y="16988"/>
                  </a:lnTo>
                  <a:lnTo>
                    <a:pt x="12950" y="17451"/>
                  </a:lnTo>
                  <a:cubicBezTo>
                    <a:pt x="12950" y="17530"/>
                    <a:pt x="12961" y="17603"/>
                    <a:pt x="12978" y="17677"/>
                  </a:cubicBezTo>
                  <a:cubicBezTo>
                    <a:pt x="12995" y="17761"/>
                    <a:pt x="13057" y="17829"/>
                    <a:pt x="13142" y="17846"/>
                  </a:cubicBezTo>
                  <a:lnTo>
                    <a:pt x="13147" y="17846"/>
                  </a:lnTo>
                  <a:cubicBezTo>
                    <a:pt x="13162" y="17849"/>
                    <a:pt x="13176" y="17850"/>
                    <a:pt x="13190" y="17850"/>
                  </a:cubicBezTo>
                  <a:cubicBezTo>
                    <a:pt x="13293" y="17850"/>
                    <a:pt x="13387" y="17781"/>
                    <a:pt x="13407" y="17677"/>
                  </a:cubicBezTo>
                  <a:cubicBezTo>
                    <a:pt x="13441" y="17490"/>
                    <a:pt x="13548" y="17321"/>
                    <a:pt x="13706" y="17208"/>
                  </a:cubicBezTo>
                  <a:lnTo>
                    <a:pt x="13740" y="16965"/>
                  </a:lnTo>
                  <a:cubicBezTo>
                    <a:pt x="13825" y="16920"/>
                    <a:pt x="13915" y="16880"/>
                    <a:pt x="14006" y="16847"/>
                  </a:cubicBezTo>
                  <a:cubicBezTo>
                    <a:pt x="14023" y="16530"/>
                    <a:pt x="14034" y="16225"/>
                    <a:pt x="14051" y="15915"/>
                  </a:cubicBezTo>
                  <a:cubicBezTo>
                    <a:pt x="14000" y="15870"/>
                    <a:pt x="13955" y="15824"/>
                    <a:pt x="13904" y="15785"/>
                  </a:cubicBezTo>
                  <a:lnTo>
                    <a:pt x="13904" y="15785"/>
                  </a:lnTo>
                  <a:lnTo>
                    <a:pt x="14175" y="15819"/>
                  </a:lnTo>
                  <a:cubicBezTo>
                    <a:pt x="14243" y="15887"/>
                    <a:pt x="14316" y="15949"/>
                    <a:pt x="14395" y="16005"/>
                  </a:cubicBezTo>
                  <a:cubicBezTo>
                    <a:pt x="14407" y="16197"/>
                    <a:pt x="14418" y="16400"/>
                    <a:pt x="14441" y="16604"/>
                  </a:cubicBezTo>
                  <a:cubicBezTo>
                    <a:pt x="14451" y="16715"/>
                    <a:pt x="14538" y="16799"/>
                    <a:pt x="14645" y="16799"/>
                  </a:cubicBezTo>
                  <a:cubicBezTo>
                    <a:pt x="14658" y="16799"/>
                    <a:pt x="14670" y="16798"/>
                    <a:pt x="14683" y="16796"/>
                  </a:cubicBezTo>
                  <a:lnTo>
                    <a:pt x="14689" y="16796"/>
                  </a:lnTo>
                  <a:cubicBezTo>
                    <a:pt x="14813" y="16779"/>
                    <a:pt x="14892" y="16660"/>
                    <a:pt x="14864" y="16542"/>
                  </a:cubicBezTo>
                  <a:cubicBezTo>
                    <a:pt x="14808" y="16265"/>
                    <a:pt x="14808" y="15983"/>
                    <a:pt x="14875" y="15711"/>
                  </a:cubicBezTo>
                  <a:cubicBezTo>
                    <a:pt x="14808" y="15655"/>
                    <a:pt x="14746" y="15604"/>
                    <a:pt x="14683" y="15553"/>
                  </a:cubicBezTo>
                  <a:cubicBezTo>
                    <a:pt x="14729" y="15322"/>
                    <a:pt x="14774" y="15090"/>
                    <a:pt x="14825" y="14859"/>
                  </a:cubicBezTo>
                  <a:cubicBezTo>
                    <a:pt x="14672" y="14718"/>
                    <a:pt x="14514" y="14588"/>
                    <a:pt x="14345" y="14463"/>
                  </a:cubicBezTo>
                  <a:cubicBezTo>
                    <a:pt x="14057" y="14537"/>
                    <a:pt x="13763" y="14576"/>
                    <a:pt x="13464" y="14576"/>
                  </a:cubicBezTo>
                  <a:cubicBezTo>
                    <a:pt x="13057" y="14232"/>
                    <a:pt x="12859" y="13893"/>
                    <a:pt x="12645" y="13447"/>
                  </a:cubicBezTo>
                  <a:cubicBezTo>
                    <a:pt x="12509" y="13136"/>
                    <a:pt x="12215" y="12922"/>
                    <a:pt x="11877" y="12882"/>
                  </a:cubicBezTo>
                  <a:cubicBezTo>
                    <a:pt x="11853" y="12878"/>
                    <a:pt x="11829" y="12876"/>
                    <a:pt x="11807" y="12876"/>
                  </a:cubicBezTo>
                  <a:cubicBezTo>
                    <a:pt x="11765" y="12876"/>
                    <a:pt x="11725" y="12883"/>
                    <a:pt x="11685" y="12893"/>
                  </a:cubicBezTo>
                  <a:cubicBezTo>
                    <a:pt x="11481" y="12967"/>
                    <a:pt x="11312" y="13108"/>
                    <a:pt x="11193" y="13289"/>
                  </a:cubicBezTo>
                  <a:cubicBezTo>
                    <a:pt x="11143" y="13362"/>
                    <a:pt x="11103" y="13441"/>
                    <a:pt x="11069" y="13520"/>
                  </a:cubicBezTo>
                  <a:cubicBezTo>
                    <a:pt x="11069" y="13526"/>
                    <a:pt x="11063" y="13526"/>
                    <a:pt x="11063" y="13532"/>
                  </a:cubicBezTo>
                  <a:cubicBezTo>
                    <a:pt x="11052" y="13515"/>
                    <a:pt x="11041" y="13492"/>
                    <a:pt x="11030" y="13475"/>
                  </a:cubicBezTo>
                  <a:cubicBezTo>
                    <a:pt x="11024" y="13481"/>
                    <a:pt x="11013" y="13492"/>
                    <a:pt x="11007" y="13498"/>
                  </a:cubicBezTo>
                  <a:lnTo>
                    <a:pt x="11007" y="13486"/>
                  </a:lnTo>
                  <a:cubicBezTo>
                    <a:pt x="10982" y="13472"/>
                    <a:pt x="10954" y="13465"/>
                    <a:pt x="10927" y="13465"/>
                  </a:cubicBezTo>
                  <a:cubicBezTo>
                    <a:pt x="10881" y="13465"/>
                    <a:pt x="10836" y="13485"/>
                    <a:pt x="10804" y="13520"/>
                  </a:cubicBezTo>
                  <a:cubicBezTo>
                    <a:pt x="10809" y="13441"/>
                    <a:pt x="10821" y="13357"/>
                    <a:pt x="10832" y="13277"/>
                  </a:cubicBezTo>
                  <a:lnTo>
                    <a:pt x="10849" y="13261"/>
                  </a:lnTo>
                  <a:lnTo>
                    <a:pt x="10838" y="13261"/>
                  </a:lnTo>
                  <a:cubicBezTo>
                    <a:pt x="10725" y="13227"/>
                    <a:pt x="10617" y="13170"/>
                    <a:pt x="10527" y="13097"/>
                  </a:cubicBezTo>
                  <a:cubicBezTo>
                    <a:pt x="10544" y="13018"/>
                    <a:pt x="10555" y="12939"/>
                    <a:pt x="10566" y="12865"/>
                  </a:cubicBezTo>
                  <a:lnTo>
                    <a:pt x="10550" y="12865"/>
                  </a:lnTo>
                  <a:lnTo>
                    <a:pt x="10555" y="12860"/>
                  </a:lnTo>
                  <a:cubicBezTo>
                    <a:pt x="10510" y="12792"/>
                    <a:pt x="10504" y="12707"/>
                    <a:pt x="10533" y="12628"/>
                  </a:cubicBezTo>
                  <a:lnTo>
                    <a:pt x="10533" y="12628"/>
                  </a:lnTo>
                  <a:cubicBezTo>
                    <a:pt x="10499" y="12639"/>
                    <a:pt x="10463" y="12645"/>
                    <a:pt x="10427" y="12645"/>
                  </a:cubicBezTo>
                  <a:cubicBezTo>
                    <a:pt x="10391" y="12645"/>
                    <a:pt x="10355" y="12639"/>
                    <a:pt x="10318" y="12628"/>
                  </a:cubicBezTo>
                  <a:cubicBezTo>
                    <a:pt x="10341" y="12447"/>
                    <a:pt x="10363" y="12261"/>
                    <a:pt x="10386" y="12080"/>
                  </a:cubicBezTo>
                  <a:cubicBezTo>
                    <a:pt x="10403" y="12075"/>
                    <a:pt x="10414" y="12063"/>
                    <a:pt x="10425" y="12052"/>
                  </a:cubicBezTo>
                  <a:cubicBezTo>
                    <a:pt x="10470" y="11996"/>
                    <a:pt x="10499" y="11922"/>
                    <a:pt x="10504" y="11849"/>
                  </a:cubicBezTo>
                  <a:lnTo>
                    <a:pt x="10668" y="11832"/>
                  </a:lnTo>
                  <a:lnTo>
                    <a:pt x="10662" y="11820"/>
                  </a:lnTo>
                  <a:lnTo>
                    <a:pt x="10679" y="11685"/>
                  </a:lnTo>
                  <a:cubicBezTo>
                    <a:pt x="10713" y="11713"/>
                    <a:pt x="10753" y="11747"/>
                    <a:pt x="10787" y="11775"/>
                  </a:cubicBezTo>
                  <a:lnTo>
                    <a:pt x="10922" y="11482"/>
                  </a:lnTo>
                  <a:cubicBezTo>
                    <a:pt x="11013" y="11527"/>
                    <a:pt x="11097" y="11589"/>
                    <a:pt x="11171" y="11662"/>
                  </a:cubicBezTo>
                  <a:cubicBezTo>
                    <a:pt x="11210" y="11459"/>
                    <a:pt x="11244" y="11250"/>
                    <a:pt x="11272" y="11041"/>
                  </a:cubicBezTo>
                  <a:lnTo>
                    <a:pt x="11261" y="11030"/>
                  </a:lnTo>
                  <a:cubicBezTo>
                    <a:pt x="11109" y="10747"/>
                    <a:pt x="11018" y="10431"/>
                    <a:pt x="10996" y="10104"/>
                  </a:cubicBezTo>
                  <a:cubicBezTo>
                    <a:pt x="10363" y="9776"/>
                    <a:pt x="9770" y="9386"/>
                    <a:pt x="9222" y="8935"/>
                  </a:cubicBezTo>
                  <a:cubicBezTo>
                    <a:pt x="9273" y="8889"/>
                    <a:pt x="9324" y="8844"/>
                    <a:pt x="9375" y="8805"/>
                  </a:cubicBezTo>
                  <a:cubicBezTo>
                    <a:pt x="9660" y="8851"/>
                    <a:pt x="9949" y="8873"/>
                    <a:pt x="10238" y="8873"/>
                  </a:cubicBezTo>
                  <a:cubicBezTo>
                    <a:pt x="10271" y="8873"/>
                    <a:pt x="10303" y="8873"/>
                    <a:pt x="10335" y="8873"/>
                  </a:cubicBezTo>
                  <a:cubicBezTo>
                    <a:pt x="9849" y="8398"/>
                    <a:pt x="9268" y="8025"/>
                    <a:pt x="8635" y="7777"/>
                  </a:cubicBezTo>
                  <a:cubicBezTo>
                    <a:pt x="8511" y="7788"/>
                    <a:pt x="8364" y="7811"/>
                    <a:pt x="8251" y="7828"/>
                  </a:cubicBezTo>
                  <a:cubicBezTo>
                    <a:pt x="8262" y="7903"/>
                    <a:pt x="8273" y="7973"/>
                    <a:pt x="8283" y="8043"/>
                  </a:cubicBezTo>
                  <a:lnTo>
                    <a:pt x="8283" y="8043"/>
                  </a:lnTo>
                  <a:cubicBezTo>
                    <a:pt x="8282" y="8038"/>
                    <a:pt x="8279" y="8033"/>
                    <a:pt x="8279" y="8025"/>
                  </a:cubicBezTo>
                  <a:cubicBezTo>
                    <a:pt x="8195" y="7737"/>
                    <a:pt x="8127" y="7449"/>
                    <a:pt x="8082" y="7150"/>
                  </a:cubicBezTo>
                  <a:cubicBezTo>
                    <a:pt x="8533" y="7015"/>
                    <a:pt x="9132" y="6732"/>
                    <a:pt x="9200" y="6359"/>
                  </a:cubicBezTo>
                  <a:cubicBezTo>
                    <a:pt x="9268" y="5942"/>
                    <a:pt x="9268" y="5518"/>
                    <a:pt x="9200" y="5106"/>
                  </a:cubicBezTo>
                  <a:cubicBezTo>
                    <a:pt x="9527" y="4767"/>
                    <a:pt x="9725" y="4321"/>
                    <a:pt x="9753" y="3852"/>
                  </a:cubicBezTo>
                  <a:cubicBezTo>
                    <a:pt x="9770" y="3722"/>
                    <a:pt x="9753" y="3587"/>
                    <a:pt x="9708" y="3462"/>
                  </a:cubicBezTo>
                  <a:cubicBezTo>
                    <a:pt x="9657" y="3338"/>
                    <a:pt x="9561" y="3242"/>
                    <a:pt x="9437" y="3203"/>
                  </a:cubicBezTo>
                  <a:cubicBezTo>
                    <a:pt x="9460" y="2892"/>
                    <a:pt x="9403" y="2576"/>
                    <a:pt x="9256" y="2293"/>
                  </a:cubicBezTo>
                  <a:cubicBezTo>
                    <a:pt x="8963" y="1740"/>
                    <a:pt x="8392" y="1367"/>
                    <a:pt x="7777" y="1237"/>
                  </a:cubicBezTo>
                  <a:cubicBezTo>
                    <a:pt x="7596" y="1198"/>
                    <a:pt x="7410" y="1181"/>
                    <a:pt x="7223" y="1181"/>
                  </a:cubicBezTo>
                  <a:cubicBezTo>
                    <a:pt x="7393" y="865"/>
                    <a:pt x="7692" y="633"/>
                    <a:pt x="8036" y="543"/>
                  </a:cubicBezTo>
                  <a:lnTo>
                    <a:pt x="8036" y="543"/>
                  </a:lnTo>
                  <a:cubicBezTo>
                    <a:pt x="7619" y="571"/>
                    <a:pt x="7246" y="814"/>
                    <a:pt x="7048" y="1181"/>
                  </a:cubicBezTo>
                  <a:cubicBezTo>
                    <a:pt x="6743" y="1198"/>
                    <a:pt x="6433" y="1249"/>
                    <a:pt x="6139" y="1345"/>
                  </a:cubicBezTo>
                  <a:cubicBezTo>
                    <a:pt x="6133" y="876"/>
                    <a:pt x="6246" y="413"/>
                    <a:pt x="6461" y="1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12;p46">
              <a:extLst>
                <a:ext uri="{FF2B5EF4-FFF2-40B4-BE49-F238E27FC236}">
                  <a16:creationId xmlns:a16="http://schemas.microsoft.com/office/drawing/2014/main" id="{AC7D05B3-0ED6-417A-84F9-3CC8A00D21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5441188" y="1765000"/>
              <a:ext cx="1421526" cy="2829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BEB1F6-94D3-F619-3760-7DD18AC1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37" y="1540067"/>
            <a:ext cx="4106126" cy="2442633"/>
          </a:xfrm>
          <a:prstGeom prst="rect">
            <a:avLst/>
          </a:prstGeom>
        </p:spPr>
      </p:pic>
      <p:sp>
        <p:nvSpPr>
          <p:cNvPr id="48" name="Google Shape;1789;p36">
            <a:extLst>
              <a:ext uri="{FF2B5EF4-FFF2-40B4-BE49-F238E27FC236}">
                <a16:creationId xmlns:a16="http://schemas.microsoft.com/office/drawing/2014/main" id="{7A85F6B9-E27B-E198-FC2F-86823544732A}"/>
              </a:ext>
            </a:extLst>
          </p:cNvPr>
          <p:cNvSpPr txBox="1">
            <a:spLocks/>
          </p:cNvSpPr>
          <p:nvPr/>
        </p:nvSpPr>
        <p:spPr>
          <a:xfrm>
            <a:off x="5432277" y="2163473"/>
            <a:ext cx="302910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FFC000"/>
                </a:solidFill>
              </a:rPr>
              <a:t>Pemain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dapat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memilih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karakter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tersedia</a:t>
            </a:r>
            <a:r>
              <a:rPr lang="en-US" b="1" dirty="0">
                <a:solidFill>
                  <a:srgbClr val="FFC000"/>
                </a:solidFill>
              </a:rPr>
              <a:t>, pada game </a:t>
            </a:r>
            <a:r>
              <a:rPr lang="en-US" b="1" dirty="0" err="1">
                <a:solidFill>
                  <a:srgbClr val="FFC000"/>
                </a:solidFill>
              </a:rPr>
              <a:t>ini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terdapat</a:t>
            </a:r>
            <a:r>
              <a:rPr lang="en-US" b="1" dirty="0">
                <a:solidFill>
                  <a:srgbClr val="FFC000"/>
                </a:solidFill>
              </a:rPr>
              <a:t> 7 </a:t>
            </a:r>
            <a:r>
              <a:rPr lang="en-US" b="1" dirty="0" err="1">
                <a:solidFill>
                  <a:srgbClr val="FFC000"/>
                </a:solidFill>
              </a:rPr>
              <a:t>karakter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dapat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dimainkan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dengan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memiliki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efek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suara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berbeda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beda</a:t>
            </a:r>
            <a:endParaRPr lang="en-US" dirty="0"/>
          </a:p>
        </p:txBody>
      </p:sp>
      <p:sp>
        <p:nvSpPr>
          <p:cNvPr id="49" name="Google Shape;1790;p36">
            <a:extLst>
              <a:ext uri="{FF2B5EF4-FFF2-40B4-BE49-F238E27FC236}">
                <a16:creationId xmlns:a16="http://schemas.microsoft.com/office/drawing/2014/main" id="{73F8A7DF-492E-29A7-6FE8-CA35FE8869D6}"/>
              </a:ext>
            </a:extLst>
          </p:cNvPr>
          <p:cNvSpPr txBox="1">
            <a:spLocks/>
          </p:cNvSpPr>
          <p:nvPr/>
        </p:nvSpPr>
        <p:spPr>
          <a:xfrm>
            <a:off x="5645728" y="1765216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/>
              <a:t>Menu Game</a:t>
            </a:r>
          </a:p>
        </p:txBody>
      </p:sp>
      <p:sp>
        <p:nvSpPr>
          <p:cNvPr id="50" name="Google Shape;1790;p36">
            <a:extLst>
              <a:ext uri="{FF2B5EF4-FFF2-40B4-BE49-F238E27FC236}">
                <a16:creationId xmlns:a16="http://schemas.microsoft.com/office/drawing/2014/main" id="{98E45D3C-6B96-8023-3B4D-9D3003A868AF}"/>
              </a:ext>
            </a:extLst>
          </p:cNvPr>
          <p:cNvSpPr txBox="1">
            <a:spLocks/>
          </p:cNvSpPr>
          <p:nvPr/>
        </p:nvSpPr>
        <p:spPr>
          <a:xfrm>
            <a:off x="5749941" y="3079249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/>
              <a:t>Shortcut keyboard</a:t>
            </a:r>
          </a:p>
        </p:txBody>
      </p:sp>
      <p:sp>
        <p:nvSpPr>
          <p:cNvPr id="51" name="Google Shape;1789;p36">
            <a:extLst>
              <a:ext uri="{FF2B5EF4-FFF2-40B4-BE49-F238E27FC236}">
                <a16:creationId xmlns:a16="http://schemas.microsoft.com/office/drawing/2014/main" id="{1BCA1A6E-62AF-FBA9-DCD4-FF9273D7E963}"/>
              </a:ext>
            </a:extLst>
          </p:cNvPr>
          <p:cNvSpPr txBox="1">
            <a:spLocks/>
          </p:cNvSpPr>
          <p:nvPr/>
        </p:nvSpPr>
        <p:spPr>
          <a:xfrm>
            <a:off x="5426357" y="3510719"/>
            <a:ext cx="302910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00B0F0"/>
                </a:solidFill>
              </a:rPr>
              <a:t>Panah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kanan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kiri</a:t>
            </a:r>
            <a:r>
              <a:rPr lang="en-US" dirty="0"/>
              <a:t>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kiri</a:t>
            </a:r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>
                <a:solidFill>
                  <a:srgbClr val="00B0F0"/>
                </a:solidFill>
              </a:rPr>
              <a:t>Enter</a:t>
            </a:r>
            <a:r>
              <a:rPr lang="en-US" dirty="0"/>
              <a:t>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pilihan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7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</p:bldLst>
  </p:timing>
</p:sld>
</file>

<file path=ppt/theme/theme1.xml><?xml version="1.0" encoding="utf-8"?>
<a:theme xmlns:a="http://schemas.openxmlformats.org/drawingml/2006/main" name="Zombie Pride Day Minitheme by Slidesgo">
  <a:themeElements>
    <a:clrScheme name="Simple Light">
      <a:dk1>
        <a:srgbClr val="250D36"/>
      </a:dk1>
      <a:lt1>
        <a:srgbClr val="9C70A6"/>
      </a:lt1>
      <a:dk2>
        <a:srgbClr val="5F3369"/>
      </a:dk2>
      <a:lt2>
        <a:srgbClr val="9EE2C6"/>
      </a:lt2>
      <a:accent1>
        <a:srgbClr val="FF9F45"/>
      </a:accent1>
      <a:accent2>
        <a:srgbClr val="F8F58E"/>
      </a:accent2>
      <a:accent3>
        <a:srgbClr val="FCE6CC"/>
      </a:accent3>
      <a:accent4>
        <a:srgbClr val="97B888"/>
      </a:accent4>
      <a:accent5>
        <a:srgbClr val="385744"/>
      </a:accent5>
      <a:accent6>
        <a:srgbClr val="070001"/>
      </a:accent6>
      <a:hlink>
        <a:srgbClr val="FCE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4275</TotalTime>
  <Words>727</Words>
  <Application>Microsoft Office PowerPoint</Application>
  <PresentationFormat>On-screen Show (16:9)</PresentationFormat>
  <Paragraphs>97</Paragraphs>
  <Slides>17</Slides>
  <Notes>17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Creepster</vt:lpstr>
      <vt:lpstr>Truculenta</vt:lpstr>
      <vt:lpstr>Arial</vt:lpstr>
      <vt:lpstr>Zombie Pride Day Minitheme by Slidesgo</vt:lpstr>
      <vt:lpstr>Petualangan  si pele</vt:lpstr>
      <vt:lpstr>PowerPoint Presentation</vt:lpstr>
      <vt:lpstr>KONSEP GAME</vt:lpstr>
      <vt:lpstr>Panduan cara bermain game  (shortcut keyboard)</vt:lpstr>
      <vt:lpstr>Panduan tampilan menu Game</vt:lpstr>
      <vt:lpstr>Panduan tampilan  menu mulai / cerita</vt:lpstr>
      <vt:lpstr>Panduan tampilan  menu mulai</vt:lpstr>
      <vt:lpstr>Panduan tampilan  menu mulai</vt:lpstr>
      <vt:lpstr>Panduan tampilan menu karakter</vt:lpstr>
      <vt:lpstr>Panduan tampilan menu pengaturan</vt:lpstr>
      <vt:lpstr>Panduan tampilan menu informasi</vt:lpstr>
      <vt:lpstr>Boss level </vt:lpstr>
      <vt:lpstr>audio</vt:lpstr>
      <vt:lpstr>01 Musik dalam game </vt:lpstr>
      <vt:lpstr>02 efek musik game </vt:lpstr>
      <vt:lpstr>03 efek musik karakter 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Petuangan  si pele</dc:title>
  <dc:creator>ACER</dc:creator>
  <cp:lastModifiedBy>aspire 5</cp:lastModifiedBy>
  <cp:revision>49</cp:revision>
  <dcterms:modified xsi:type="dcterms:W3CDTF">2022-05-11T06:30:36Z</dcterms:modified>
</cp:coreProperties>
</file>